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3"/>
  </p:notesMasterIdLst>
  <p:sldIdLst>
    <p:sldId id="256" r:id="rId2"/>
    <p:sldId id="291" r:id="rId3"/>
    <p:sldId id="534" r:id="rId4"/>
    <p:sldId id="590" r:id="rId5"/>
    <p:sldId id="286" r:id="rId6"/>
    <p:sldId id="501" r:id="rId7"/>
    <p:sldId id="535" r:id="rId8"/>
    <p:sldId id="591" r:id="rId9"/>
    <p:sldId id="499" r:id="rId10"/>
    <p:sldId id="503" r:id="rId11"/>
    <p:sldId id="504" r:id="rId12"/>
    <p:sldId id="592" r:id="rId13"/>
    <p:sldId id="505" r:id="rId14"/>
    <p:sldId id="512" r:id="rId15"/>
    <p:sldId id="511" r:id="rId16"/>
    <p:sldId id="593" r:id="rId17"/>
    <p:sldId id="513" r:id="rId18"/>
    <p:sldId id="520" r:id="rId19"/>
    <p:sldId id="612" r:id="rId20"/>
    <p:sldId id="617" r:id="rId21"/>
    <p:sldId id="518" r:id="rId22"/>
    <p:sldId id="519" r:id="rId23"/>
    <p:sldId id="526" r:id="rId24"/>
    <p:sldId id="623" r:id="rId25"/>
    <p:sldId id="624" r:id="rId26"/>
    <p:sldId id="625" r:id="rId27"/>
    <p:sldId id="626" r:id="rId28"/>
    <p:sldId id="627" r:id="rId29"/>
    <p:sldId id="523" r:id="rId30"/>
    <p:sldId id="521" r:id="rId31"/>
    <p:sldId id="545" r:id="rId32"/>
    <p:sldId id="628" r:id="rId33"/>
    <p:sldId id="522" r:id="rId34"/>
    <p:sldId id="324" r:id="rId35"/>
    <p:sldId id="516" r:id="rId36"/>
    <p:sldId id="614" r:id="rId37"/>
    <p:sldId id="325" r:id="rId38"/>
    <p:sldId id="322" r:id="rId39"/>
    <p:sldId id="332" r:id="rId40"/>
    <p:sldId id="629" r:id="rId41"/>
    <p:sldId id="428" r:id="rId42"/>
    <p:sldId id="303" r:id="rId43"/>
    <p:sldId id="471" r:id="rId44"/>
    <p:sldId id="620" r:id="rId45"/>
    <p:sldId id="323" r:id="rId46"/>
    <p:sldId id="649" r:id="rId47"/>
    <p:sldId id="650" r:id="rId48"/>
    <p:sldId id="651" r:id="rId49"/>
    <p:sldId id="652" r:id="rId50"/>
    <p:sldId id="653" r:id="rId51"/>
    <p:sldId id="654" r:id="rId52"/>
    <p:sldId id="662" r:id="rId53"/>
    <p:sldId id="656" r:id="rId54"/>
    <p:sldId id="657" r:id="rId55"/>
    <p:sldId id="658" r:id="rId56"/>
    <p:sldId id="659" r:id="rId57"/>
    <p:sldId id="660" r:id="rId58"/>
    <p:sldId id="661" r:id="rId59"/>
    <p:sldId id="655" r:id="rId60"/>
    <p:sldId id="663" r:id="rId61"/>
    <p:sldId id="349" r:id="rId62"/>
    <p:sldId id="366" r:id="rId63"/>
    <p:sldId id="645" r:id="rId64"/>
    <p:sldId id="664" r:id="rId65"/>
    <p:sldId id="362" r:id="rId66"/>
    <p:sldId id="302" r:id="rId67"/>
    <p:sldId id="636" r:id="rId68"/>
    <p:sldId id="637" r:id="rId69"/>
    <p:sldId id="647" r:id="rId70"/>
    <p:sldId id="648" r:id="rId71"/>
    <p:sldId id="299" r:id="rId72"/>
  </p:sldIdLst>
  <p:sldSz cx="9144000" cy="6858000" type="screen4x3"/>
  <p:notesSz cx="6858000" cy="9144000"/>
  <p:custDataLst>
    <p:tags r:id="rId7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46A4403-211C-4F1F-B66F-7870602EDA6E}">
          <p14:sldIdLst>
            <p14:sldId id="256"/>
            <p14:sldId id="291"/>
            <p14:sldId id="534"/>
            <p14:sldId id="590"/>
            <p14:sldId id="286"/>
            <p14:sldId id="501"/>
            <p14:sldId id="535"/>
            <p14:sldId id="591"/>
            <p14:sldId id="499"/>
            <p14:sldId id="503"/>
            <p14:sldId id="504"/>
            <p14:sldId id="592"/>
            <p14:sldId id="505"/>
            <p14:sldId id="512"/>
            <p14:sldId id="511"/>
            <p14:sldId id="593"/>
            <p14:sldId id="513"/>
            <p14:sldId id="520"/>
            <p14:sldId id="612"/>
            <p14:sldId id="617"/>
            <p14:sldId id="518"/>
            <p14:sldId id="519"/>
            <p14:sldId id="526"/>
            <p14:sldId id="623"/>
            <p14:sldId id="624"/>
            <p14:sldId id="625"/>
            <p14:sldId id="626"/>
            <p14:sldId id="627"/>
            <p14:sldId id="523"/>
            <p14:sldId id="521"/>
            <p14:sldId id="545"/>
            <p14:sldId id="628"/>
            <p14:sldId id="522"/>
            <p14:sldId id="324"/>
            <p14:sldId id="516"/>
            <p14:sldId id="614"/>
            <p14:sldId id="325"/>
            <p14:sldId id="322"/>
            <p14:sldId id="332"/>
            <p14:sldId id="629"/>
            <p14:sldId id="428"/>
            <p14:sldId id="303"/>
            <p14:sldId id="471"/>
            <p14:sldId id="620"/>
            <p14:sldId id="323"/>
            <p14:sldId id="649"/>
            <p14:sldId id="650"/>
            <p14:sldId id="651"/>
            <p14:sldId id="652"/>
            <p14:sldId id="653"/>
            <p14:sldId id="654"/>
            <p14:sldId id="662"/>
            <p14:sldId id="656"/>
            <p14:sldId id="657"/>
            <p14:sldId id="658"/>
            <p14:sldId id="659"/>
            <p14:sldId id="660"/>
            <p14:sldId id="661"/>
            <p14:sldId id="655"/>
            <p14:sldId id="663"/>
            <p14:sldId id="349"/>
            <p14:sldId id="366"/>
            <p14:sldId id="645"/>
            <p14:sldId id="664"/>
            <p14:sldId id="362"/>
            <p14:sldId id="302"/>
            <p14:sldId id="636"/>
            <p14:sldId id="637"/>
            <p14:sldId id="647"/>
            <p14:sldId id="64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C1D4"/>
    <a:srgbClr val="0154B7"/>
    <a:srgbClr val="8FB522"/>
    <a:srgbClr val="A4B58B"/>
    <a:srgbClr val="A9E1FA"/>
    <a:srgbClr val="00B3F2"/>
    <a:srgbClr val="66C8DE"/>
    <a:srgbClr val="CDD5DE"/>
    <a:srgbClr val="C7CFDC"/>
    <a:srgbClr val="C7C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95332" autoAdjust="0"/>
  </p:normalViewPr>
  <p:slideViewPr>
    <p:cSldViewPr>
      <p:cViewPr varScale="1">
        <p:scale>
          <a:sx n="109" d="100"/>
          <a:sy n="109" d="100"/>
        </p:scale>
        <p:origin x="540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CE4D1-0469-41F4-B39B-3ECC73797412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9AB83-3AA2-44B7-9999-DB29CE90D4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3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4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91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489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469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85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090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058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565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38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99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8592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644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179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25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50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312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93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92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3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43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4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393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432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9AB83-3AA2-44B7-9999-DB29CE90D4B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889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3469-FF0B-480F-AA44-FF843EAED2B8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4863-C55A-4E50-8BE1-03EF55BA4BF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3469-FF0B-480F-AA44-FF843EAED2B8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4863-C55A-4E50-8BE1-03EF55BA4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3469-FF0B-480F-AA44-FF843EAED2B8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E4863-C55A-4E50-8BE1-03EF55BA4B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933469-FF0B-480F-AA44-FF843EAED2B8}" type="datetimeFigureOut">
              <a:rPr lang="ru-RU" smtClean="0"/>
              <a:t>26.04.2026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42E4863-C55A-4E50-8BE1-03EF55BA4B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4" r:id="rId2"/>
    <p:sldLayoutId id="2147483715" r:id="rId3"/>
  </p:sldLayoutIdLst>
  <p:transition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6.xml"/><Relationship Id="rId6" Type="http://schemas.openxmlformats.org/officeDocument/2006/relationships/image" Target="../media/image3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6.png"/><Relationship Id="rId3" Type="http://schemas.openxmlformats.org/officeDocument/2006/relationships/audio" Target="../media/media4.m4a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8.png"/><Relationship Id="rId2" Type="http://schemas.microsoft.com/office/2007/relationships/media" Target="../media/media4.m4a"/><Relationship Id="rId16" Type="http://schemas.openxmlformats.org/officeDocument/2006/relationships/image" Target="../media/image29.png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microsoft.com/office/2007/relationships/hdphoto" Target="../media/hdphoto6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5.m4a"/><Relationship Id="rId7" Type="http://schemas.openxmlformats.org/officeDocument/2006/relationships/image" Target="../media/image33.png"/><Relationship Id="rId12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audio" Target="../media/media6.m4a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microsoft.com/office/2007/relationships/media" Target="../media/media6.m4a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11" Type="http://schemas.microsoft.com/office/2007/relationships/hdphoto" Target="../media/hdphoto7.wdp"/><Relationship Id="rId5" Type="http://schemas.openxmlformats.org/officeDocument/2006/relationships/image" Target="../media/image31.png"/><Relationship Id="rId1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1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microsoft.com/office/2007/relationships/hdphoto" Target="../media/hdphoto3.wdp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3.xml"/><Relationship Id="rId9" Type="http://schemas.microsoft.com/office/2007/relationships/hdphoto" Target="../media/hdphoto2.wdp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1.png"/><Relationship Id="rId3" Type="http://schemas.openxmlformats.org/officeDocument/2006/relationships/audio" Target="../media/media9.m4a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microsoft.com/office/2007/relationships/media" Target="../media/media9.m4a"/><Relationship Id="rId1" Type="http://schemas.openxmlformats.org/officeDocument/2006/relationships/tags" Target="../tags/tag11.xml"/><Relationship Id="rId6" Type="http://schemas.microsoft.com/office/2007/relationships/hdphoto" Target="../media/hdphoto9.wdp"/><Relationship Id="rId11" Type="http://schemas.openxmlformats.org/officeDocument/2006/relationships/image" Target="../media/image37.png"/><Relationship Id="rId5" Type="http://schemas.openxmlformats.org/officeDocument/2006/relationships/image" Target="../media/image47.jpeg"/><Relationship Id="rId10" Type="http://schemas.microsoft.com/office/2007/relationships/hdphoto" Target="../media/hdphoto10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audio" Target="../media/media10.m4a"/><Relationship Id="rId7" Type="http://schemas.microsoft.com/office/2007/relationships/hdphoto" Target="../media/hdphoto11.wdp"/><Relationship Id="rId12" Type="http://schemas.openxmlformats.org/officeDocument/2006/relationships/image" Target="../media/image56.png"/><Relationship Id="rId2" Type="http://schemas.microsoft.com/office/2007/relationships/media" Target="../media/media10.m4a"/><Relationship Id="rId1" Type="http://schemas.openxmlformats.org/officeDocument/2006/relationships/tags" Target="../tags/tag12.xml"/><Relationship Id="rId6" Type="http://schemas.openxmlformats.org/officeDocument/2006/relationships/image" Target="../media/image52.jpe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8.png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2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microsoft.com/office/2007/relationships/hdphoto" Target="../media/hdphoto11.wdp"/><Relationship Id="rId10" Type="http://schemas.openxmlformats.org/officeDocument/2006/relationships/image" Target="../media/image56.png"/><Relationship Id="rId4" Type="http://schemas.openxmlformats.org/officeDocument/2006/relationships/image" Target="../media/image52.jpe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audio" Target="../media/media11.m4a"/><Relationship Id="rId21" Type="http://schemas.openxmlformats.org/officeDocument/2006/relationships/image" Target="../media/image8.png"/><Relationship Id="rId7" Type="http://schemas.microsoft.com/office/2007/relationships/hdphoto" Target="../media/hdphoto11.wdp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microsoft.com/office/2007/relationships/media" Target="../media/media11.m4a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tags" Target="../tags/tag14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png"/><Relationship Id="rId1" Type="http://schemas.openxmlformats.org/officeDocument/2006/relationships/tags" Target="../tags/tag15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11.wdp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audio" Target="../media/media12.m4a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.png"/><Relationship Id="rId2" Type="http://schemas.microsoft.com/office/2007/relationships/media" Target="../media/media12.m4a"/><Relationship Id="rId16" Type="http://schemas.openxmlformats.org/officeDocument/2006/relationships/image" Target="../media/image85.png"/><Relationship Id="rId1" Type="http://schemas.openxmlformats.org/officeDocument/2006/relationships/tags" Target="../tags/tag16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8.png"/><Relationship Id="rId3" Type="http://schemas.openxmlformats.org/officeDocument/2006/relationships/audio" Target="../media/media13.m4a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2" Type="http://schemas.microsoft.com/office/2007/relationships/media" Target="../media/media13.m4a"/><Relationship Id="rId1" Type="http://schemas.openxmlformats.org/officeDocument/2006/relationships/tags" Target="../tags/tag18.xml"/><Relationship Id="rId6" Type="http://schemas.openxmlformats.org/officeDocument/2006/relationships/image" Target="../media/image87.jpeg"/><Relationship Id="rId11" Type="http://schemas.openxmlformats.org/officeDocument/2006/relationships/image" Target="../media/image91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9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2.png"/><Relationship Id="rId5" Type="http://schemas.openxmlformats.org/officeDocument/2006/relationships/image" Target="../media/image87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9.png"/><Relationship Id="rId5" Type="http://schemas.openxmlformats.org/officeDocument/2006/relationships/image" Target="../media/image87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9.png"/><Relationship Id="rId11" Type="http://schemas.openxmlformats.org/officeDocument/2006/relationships/image" Target="../media/image8.png"/><Relationship Id="rId5" Type="http://schemas.openxmlformats.org/officeDocument/2006/relationships/image" Target="../media/image87.jpeg"/><Relationship Id="rId10" Type="http://schemas.microsoft.com/office/2007/relationships/hdphoto" Target="../media/hdphoto1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9.png"/><Relationship Id="rId11" Type="http://schemas.openxmlformats.org/officeDocument/2006/relationships/image" Target="../media/image8.png"/><Relationship Id="rId5" Type="http://schemas.openxmlformats.org/officeDocument/2006/relationships/image" Target="../media/image87.jpeg"/><Relationship Id="rId10" Type="http://schemas.openxmlformats.org/officeDocument/2006/relationships/image" Target="../media/image10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9.pn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9.png"/><Relationship Id="rId5" Type="http://schemas.openxmlformats.org/officeDocument/2006/relationships/image" Target="../media/image87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microsoft.com/office/2007/relationships/hdphoto" Target="../media/hdphoto12.wdp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87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7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98.png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audio" Target="../media/media20.m4a"/><Relationship Id="rId7" Type="http://schemas.openxmlformats.org/officeDocument/2006/relationships/image" Target="../media/image108.jpeg"/><Relationship Id="rId12" Type="http://schemas.openxmlformats.org/officeDocument/2006/relationships/image" Target="../media/image8.pn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107.jpeg"/><Relationship Id="rId11" Type="http://schemas.openxmlformats.org/officeDocument/2006/relationships/image" Target="../media/image112.pn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3" Type="http://schemas.openxmlformats.org/officeDocument/2006/relationships/audio" Target="../media/media21.m4a"/><Relationship Id="rId7" Type="http://schemas.openxmlformats.org/officeDocument/2006/relationships/image" Target="../media/image115.png"/><Relationship Id="rId12" Type="http://schemas.microsoft.com/office/2007/relationships/hdphoto" Target="../media/hdphoto15.wdp"/><Relationship Id="rId17" Type="http://schemas.openxmlformats.org/officeDocument/2006/relationships/image" Target="../media/image8.png"/><Relationship Id="rId2" Type="http://schemas.microsoft.com/office/2007/relationships/media" Target="../media/media21.m4a"/><Relationship Id="rId16" Type="http://schemas.openxmlformats.org/officeDocument/2006/relationships/image" Target="../media/image122.png"/><Relationship Id="rId1" Type="http://schemas.openxmlformats.org/officeDocument/2006/relationships/tags" Target="../tags/tag21.xml"/><Relationship Id="rId6" Type="http://schemas.microsoft.com/office/2007/relationships/hdphoto" Target="../media/hdphoto14.wdp"/><Relationship Id="rId11" Type="http://schemas.openxmlformats.org/officeDocument/2006/relationships/image" Target="../media/image119.png"/><Relationship Id="rId5" Type="http://schemas.openxmlformats.org/officeDocument/2006/relationships/image" Target="../media/image114.jpeg"/><Relationship Id="rId15" Type="http://schemas.microsoft.com/office/2007/relationships/hdphoto" Target="../media/hdphoto16.wdp"/><Relationship Id="rId10" Type="http://schemas.openxmlformats.org/officeDocument/2006/relationships/image" Target="../media/image1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7.png"/><Relationship Id="rId1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28.png"/><Relationship Id="rId18" Type="http://schemas.openxmlformats.org/officeDocument/2006/relationships/image" Target="../media/image8.png"/><Relationship Id="rId3" Type="http://schemas.openxmlformats.org/officeDocument/2006/relationships/audio" Target="../media/media22.m4a"/><Relationship Id="rId7" Type="http://schemas.openxmlformats.org/officeDocument/2006/relationships/image" Target="../media/image124.png"/><Relationship Id="rId12" Type="http://schemas.microsoft.com/office/2007/relationships/hdphoto" Target="../media/hdphoto19.wdp"/><Relationship Id="rId17" Type="http://schemas.microsoft.com/office/2007/relationships/hdphoto" Target="../media/hdphoto20.wdp"/><Relationship Id="rId2" Type="http://schemas.microsoft.com/office/2007/relationships/media" Target="../media/media22.m4a"/><Relationship Id="rId16" Type="http://schemas.openxmlformats.org/officeDocument/2006/relationships/image" Target="../media/image131.png"/><Relationship Id="rId1" Type="http://schemas.openxmlformats.org/officeDocument/2006/relationships/tags" Target="../tags/tag22.xml"/><Relationship Id="rId6" Type="http://schemas.microsoft.com/office/2007/relationships/hdphoto" Target="../media/hdphoto17.wdp"/><Relationship Id="rId11" Type="http://schemas.openxmlformats.org/officeDocument/2006/relationships/image" Target="../media/image127.png"/><Relationship Id="rId5" Type="http://schemas.openxmlformats.org/officeDocument/2006/relationships/image" Target="../media/image123.jpeg"/><Relationship Id="rId15" Type="http://schemas.openxmlformats.org/officeDocument/2006/relationships/image" Target="../media/image130.png"/><Relationship Id="rId10" Type="http://schemas.microsoft.com/office/2007/relationships/hdphoto" Target="../media/hdphoto18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6.png"/><Relationship Id="rId1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png"/><Relationship Id="rId3" Type="http://schemas.microsoft.com/office/2007/relationships/hdphoto" Target="../media/hdphoto14.wdp"/><Relationship Id="rId7" Type="http://schemas.openxmlformats.org/officeDocument/2006/relationships/image" Target="../media/image118.png"/><Relationship Id="rId12" Type="http://schemas.microsoft.com/office/2007/relationships/hdphoto" Target="../media/hdphoto16.wdp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4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1.png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13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11" Type="http://schemas.openxmlformats.org/officeDocument/2006/relationships/image" Target="../media/image129.png"/><Relationship Id="rId5" Type="http://schemas.openxmlformats.org/officeDocument/2006/relationships/image" Target="../media/image125.png"/><Relationship Id="rId10" Type="http://schemas.openxmlformats.org/officeDocument/2006/relationships/image" Target="../media/image128.png"/><Relationship Id="rId4" Type="http://schemas.openxmlformats.org/officeDocument/2006/relationships/image" Target="../media/image124.png"/><Relationship Id="rId9" Type="http://schemas.microsoft.com/office/2007/relationships/hdphoto" Target="../media/hdphoto19.wdp"/><Relationship Id="rId14" Type="http://schemas.microsoft.com/office/2007/relationships/hdphoto" Target="../media/hdphoto20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B9E9ADE-F4A1-4CC0-B41A-C0A96DCD0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4639" y="5445224"/>
            <a:ext cx="2538805" cy="882119"/>
          </a:xfrm>
        </p:spPr>
        <p:txBody>
          <a:bodyPr/>
          <a:lstStyle/>
          <a:p>
            <a:pPr algn="r"/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учитель-логопед</a:t>
            </a:r>
          </a:p>
          <a:p>
            <a:pPr algn="r"/>
            <a:r>
              <a:rPr lang="ru-RU" b="1">
                <a:solidFill>
                  <a:schemeClr val="accent2">
                    <a:lumMod val="50000"/>
                  </a:schemeClr>
                </a:solidFill>
              </a:rPr>
              <a:t>Гурьянова М.С.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569" y="548680"/>
            <a:ext cx="7858875" cy="3672408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9600">
                <a:solidFill>
                  <a:schemeClr val="accent2">
                    <a:lumMod val="75000"/>
                  </a:schemeClr>
                </a:solidFill>
              </a:rPr>
              <a:t>Смотри и рассказывай </a:t>
            </a:r>
            <a:r>
              <a:rPr lang="ru-RU" sz="250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ru-RU" sz="2500" b="1">
                <a:solidFill>
                  <a:schemeClr val="accent2">
                    <a:lumMod val="50000"/>
                  </a:schemeClr>
                </a:solidFill>
              </a:rPr>
              <a:t>фразы со словами первой слоговой структуры)</a:t>
            </a:r>
            <a:br>
              <a:rPr lang="en-US" sz="2500" b="1">
                <a:solidFill>
                  <a:schemeClr val="accent4">
                    <a:lumMod val="50000"/>
                  </a:schemeClr>
                </a:solidFill>
              </a:rPr>
            </a:br>
            <a:endParaRPr lang="ru-RU" sz="250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605C77-5545-4715-A8FA-A39FD01C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5" t="6412" r="13853" b="-222"/>
          <a:stretch>
            <a:fillRect/>
          </a:stretch>
        </p:blipFill>
        <p:spPr>
          <a:xfrm>
            <a:off x="3415659" y="4221088"/>
            <a:ext cx="2618980" cy="20024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8253" t="7626" r="58446"/>
          <a:stretch>
            <a:fillRect/>
          </a:stretch>
        </p:blipFill>
        <p:spPr>
          <a:xfrm>
            <a:off x="467544" y="4432723"/>
            <a:ext cx="2618980" cy="20250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90611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502BB0-C94B-4D75-B896-A04C1D1EE5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822" t="13463" r="17133" b="1000"/>
          <a:stretch>
            <a:fillRect/>
          </a:stretch>
        </p:blipFill>
        <p:spPr>
          <a:xfrm>
            <a:off x="3563888" y="2922659"/>
            <a:ext cx="5136972" cy="363228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Гуси</a:t>
            </a:r>
          </a:p>
        </p:txBody>
      </p:sp>
    </p:spTree>
    <p:extLst>
      <p:ext uri="{BB962C8B-B14F-4D97-AF65-F5344CB8AC3E}">
        <p14:creationId xmlns:p14="http://schemas.microsoft.com/office/powerpoint/2010/main" val="22659339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7356" y="0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FFDA59-EB27-4980-AB5C-42B70EDB1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23146" y="3140968"/>
            <a:ext cx="1457070" cy="2414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03E53-DAF2-4BB0-A7F6-A70D08F322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9086" y="3924444"/>
            <a:ext cx="1499746" cy="2481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2EEC9-092D-4E37-887F-BC762601E5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3016" y="1983987"/>
            <a:ext cx="871804" cy="829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AFD48-653A-4B83-8FED-7FA34F868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43887" y="1988796"/>
            <a:ext cx="3340898" cy="3871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A1906F-3E58-4FBA-A84B-6C3AB14A0F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752" y="1983987"/>
            <a:ext cx="1458036" cy="986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0EF37-FE4E-4ECE-8D44-3D1316126A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73016" y="1977891"/>
            <a:ext cx="877900" cy="83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759C03-A351-4566-95FF-823F38DFE1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42498" y="1976960"/>
            <a:ext cx="1463167" cy="99373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0B166A80-0382-4735-81C3-9059AE7B44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890513"/>
      </p:ext>
    </p:extLst>
  </p:cSld>
  <p:clrMapOvr>
    <a:masterClrMapping/>
  </p:clrMapOvr>
  <p:transition advTm="32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2.22222E-06 L 0.43299 0.00903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7.40741E-07 L 0.6599 -0.01157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8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2.22222E-06 L 0.49445 0.00254" pathEditMode="relative" rAng="0" ptsTypes="AA">
                                      <p:cBhvr>
                                        <p:cTn id="7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7356" y="0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FFDA59-EB27-4980-AB5C-42B70EDB15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23146" y="3140968"/>
            <a:ext cx="1457070" cy="24142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03E53-DAF2-4BB0-A7F6-A70D08F32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086" y="3924444"/>
            <a:ext cx="1499746" cy="24812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72EEC9-092D-4E37-887F-BC762601E5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3016" y="1983987"/>
            <a:ext cx="871804" cy="8291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AFD48-653A-4B83-8FED-7FA34F8685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943887" y="1988796"/>
            <a:ext cx="3340898" cy="3871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A1906F-3E58-4FBA-A84B-6C3AB14A0F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9752" y="1983987"/>
            <a:ext cx="1458036" cy="986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D0EF37-FE4E-4ECE-8D44-3D1316126A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3016" y="1977891"/>
            <a:ext cx="877900" cy="835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759C03-A351-4566-95FF-823F38DFE1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2498" y="1976960"/>
            <a:ext cx="1463167" cy="993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936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06 -2.22222E-06 L 0.43299 0.00903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7.40741E-07 L 0.6599 -0.01157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8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07 2.22222E-06 L 0.49445 0.00254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B5348-D122-4A44-B887-0EF0B11F681E}"/>
              </a:ext>
            </a:extLst>
          </p:cNvPr>
          <p:cNvSpPr/>
          <p:nvPr/>
        </p:nvSpPr>
        <p:spPr>
          <a:xfrm>
            <a:off x="1759224" y="1536174"/>
            <a:ext cx="72728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	На лугу Галя. У Гали гуси. Гуси Гага и Гога.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Галя, гони Гагу.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Гага, иди, иди!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Галя, гони Гогу.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Гога, иди, иди!</a:t>
            </a:r>
          </a:p>
        </p:txBody>
      </p:sp>
    </p:spTree>
    <p:extLst>
      <p:ext uri="{BB962C8B-B14F-4D97-AF65-F5344CB8AC3E}">
        <p14:creationId xmlns:p14="http://schemas.microsoft.com/office/powerpoint/2010/main" val="21002183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5133C9-74EB-47E5-B001-1835D716A4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t="7938" r="12988"/>
          <a:stretch>
            <a:fillRect/>
          </a:stretch>
        </p:blipFill>
        <p:spPr>
          <a:xfrm>
            <a:off x="3563888" y="2922658"/>
            <a:ext cx="5136972" cy="363228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На поле</a:t>
            </a:r>
          </a:p>
        </p:txBody>
      </p:sp>
    </p:spTree>
    <p:extLst>
      <p:ext uri="{BB962C8B-B14F-4D97-AF65-F5344CB8AC3E}">
        <p14:creationId xmlns:p14="http://schemas.microsoft.com/office/powerpoint/2010/main" val="162322139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FDF2FC-AD4E-42AB-A4E2-68FF2E592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5113"/>
          <a:stretch>
            <a:fillRect/>
          </a:stretch>
        </p:blipFill>
        <p:spPr>
          <a:xfrm>
            <a:off x="-19954" y="0"/>
            <a:ext cx="916395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3A38B-7383-4928-94E1-E102991B0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283" y="4390348"/>
            <a:ext cx="2353260" cy="22983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31401-5E59-4243-BB16-3FE420C05A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780" y="2570110"/>
            <a:ext cx="1792379" cy="17436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98E773-A4F5-458D-9B0C-408C214BC6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745" y="4093142"/>
            <a:ext cx="2292295" cy="2408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9F4E7-6E65-4F17-B660-1C4DCA09F0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786" y="4043818"/>
            <a:ext cx="2310584" cy="2426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708A5-8D7E-40D1-AC83-8B45212BE2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8140" y="2087259"/>
            <a:ext cx="1914310" cy="22922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62D231-44D1-415A-BEF1-16238BF2BA8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5936" y="2208966"/>
            <a:ext cx="1871634" cy="1877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94AF6F-2C1A-4DC8-A0E7-4C59C8A4C51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t="40685"/>
          <a:stretch>
            <a:fillRect/>
          </a:stretch>
        </p:blipFill>
        <p:spPr>
          <a:xfrm>
            <a:off x="2099283" y="5322713"/>
            <a:ext cx="2353260" cy="1363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1B76E-BCF2-4E17-B114-6320EDF8AAB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42726"/>
          <a:stretch>
            <a:fillRect/>
          </a:stretch>
        </p:blipFill>
        <p:spPr>
          <a:xfrm>
            <a:off x="5463107" y="3321516"/>
            <a:ext cx="1792379" cy="998646"/>
          </a:xfrm>
          <a:prstGeom prst="rect">
            <a:avLst/>
          </a:prstGeom>
        </p:spPr>
      </p:pic>
      <p:pic>
        <p:nvPicPr>
          <p:cNvPr id="12" name="Звук 11">
            <a:hlinkClick r:id="" action="ppaction://media"/>
            <a:extLst>
              <a:ext uri="{FF2B5EF4-FFF2-40B4-BE49-F238E27FC236}">
                <a16:creationId xmlns:a16="http://schemas.microsoft.com/office/drawing/2014/main" id="{71D18E77-A0DB-438F-8F9C-C0D92B8650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301324"/>
      </p:ext>
    </p:extLst>
  </p:cSld>
  <p:clrMapOvr>
    <a:masterClrMapping/>
  </p:clrMapOvr>
  <p:transition advTm="21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FDF2FC-AD4E-42AB-A4E2-68FF2E592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5113"/>
          <a:stretch>
            <a:fillRect/>
          </a:stretch>
        </p:blipFill>
        <p:spPr>
          <a:xfrm>
            <a:off x="-19954" y="0"/>
            <a:ext cx="9163953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3A38B-7383-4928-94E1-E102991B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9283" y="4390348"/>
            <a:ext cx="2353260" cy="22983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E31401-5E59-4243-BB16-3FE420C05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780" y="2570110"/>
            <a:ext cx="1792379" cy="17436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98E773-A4F5-458D-9B0C-408C214BC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2745" y="4093142"/>
            <a:ext cx="2292295" cy="24081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C9F4E7-6E65-4F17-B660-1C4DCA09F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786" y="4043818"/>
            <a:ext cx="2310584" cy="2426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708A5-8D7E-40D1-AC83-8B45212BE2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8140" y="2087259"/>
            <a:ext cx="1914310" cy="22922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62D231-44D1-415A-BEF1-16238BF2BA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5936" y="2208966"/>
            <a:ext cx="1871634" cy="1877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94AF6F-2C1A-4DC8-A0E7-4C59C8A4C51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40685"/>
          <a:stretch>
            <a:fillRect/>
          </a:stretch>
        </p:blipFill>
        <p:spPr>
          <a:xfrm>
            <a:off x="2099283" y="5322713"/>
            <a:ext cx="2353260" cy="13633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51B76E-BCF2-4E17-B114-6320EDF8AAB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42726"/>
          <a:stretch>
            <a:fillRect/>
          </a:stretch>
        </p:blipFill>
        <p:spPr>
          <a:xfrm>
            <a:off x="5463107" y="3321516"/>
            <a:ext cx="1792379" cy="9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38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B5348-D122-4A44-B887-0EF0B11F681E}"/>
              </a:ext>
            </a:extLst>
          </p:cNvPr>
          <p:cNvSpPr/>
          <p:nvPr/>
        </p:nvSpPr>
        <p:spPr>
          <a:xfrm>
            <a:off x="971600" y="2428726"/>
            <a:ext cx="75608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 поле. На поле сено.               У сена козы. У сена кони. Козы ели сено. Кони ели сено.</a:t>
            </a:r>
            <a:endParaRPr lang="ru-RU" sz="4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3032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7812A8-AA8C-479D-85AE-D756A736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63" t="10383" r="13775"/>
          <a:stretch>
            <a:fillRect/>
          </a:stretch>
        </p:blipFill>
        <p:spPr>
          <a:xfrm>
            <a:off x="3563888" y="2922658"/>
            <a:ext cx="5150242" cy="362289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Дача</a:t>
            </a:r>
          </a:p>
        </p:txBody>
      </p:sp>
    </p:spTree>
    <p:extLst>
      <p:ext uri="{BB962C8B-B14F-4D97-AF65-F5344CB8AC3E}">
        <p14:creationId xmlns:p14="http://schemas.microsoft.com/office/powerpoint/2010/main" val="328953136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1D088-86CD-407C-AF06-1F66FF2115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90A7F-AC38-4861-93CC-69F3AE966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117" y="4192024"/>
            <a:ext cx="1284284" cy="1213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D95B3-AC95-4EAE-AAFA-97D797659A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366569" y="4203024"/>
            <a:ext cx="1272643" cy="1202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4D55EF-06B4-4B04-8FEA-A40FA5954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31653" y="1947542"/>
            <a:ext cx="5560034" cy="35847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ACCAC-6117-461A-A5D0-585BEB0B9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45515" y="3414681"/>
            <a:ext cx="1804572" cy="30848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55FF5A-F000-4A71-BF5E-04B067CD53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4988657"/>
            <a:ext cx="1910893" cy="5507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81B3A8-5E56-4BE5-BDD1-5005594AE5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577" t="77412" r="29023"/>
          <a:stretch>
            <a:fillRect/>
          </a:stretch>
        </p:blipFill>
        <p:spPr>
          <a:xfrm>
            <a:off x="2469620" y="5264052"/>
            <a:ext cx="1484099" cy="1255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86D3A-73BF-4804-9892-3DE3D8834A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6472" y="3322309"/>
            <a:ext cx="877900" cy="835224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F5C8C5A2-DE44-426C-A56C-F5A5841D26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858653"/>
      </p:ext>
    </p:extLst>
  </p:cSld>
  <p:clrMapOvr>
    <a:masterClrMapping/>
  </p:clrMapOvr>
  <p:transition advTm="24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06 4.81481E-06 L 0.25001 4.81481E-06" pathEditMode="relative" rAng="0" ptsTypes="AA">
                                      <p:cBhvr>
                                        <p:cTn id="3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6694" t="7626" r="56491"/>
          <a:stretch>
            <a:fillRect/>
          </a:stretch>
        </p:blipFill>
        <p:spPr>
          <a:xfrm>
            <a:off x="3703877" y="2924945"/>
            <a:ext cx="5168231" cy="3647194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На лугу</a:t>
            </a:r>
          </a:p>
        </p:txBody>
      </p:sp>
    </p:spTree>
    <p:extLst>
      <p:ext uri="{BB962C8B-B14F-4D97-AF65-F5344CB8AC3E}">
        <p14:creationId xmlns:p14="http://schemas.microsoft.com/office/powerpoint/2010/main" val="29307184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E1D088-86CD-407C-AF06-1F66FF2115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490A7F-AC38-4861-93CC-69F3AE966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117" y="4192024"/>
            <a:ext cx="1284284" cy="1213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D95B3-AC95-4EAE-AAFA-97D79765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66569" y="4203024"/>
            <a:ext cx="1272643" cy="1202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4D55EF-06B4-4B04-8FEA-A40FA5954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1653" y="1947542"/>
            <a:ext cx="5560034" cy="35847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0ACCAC-6117-461A-A5D0-585BEB0B9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45515" y="3414681"/>
            <a:ext cx="1804572" cy="30848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55FF5A-F000-4A71-BF5E-04B067CD5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3688" y="4988657"/>
            <a:ext cx="1910893" cy="5507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81B3A8-5E56-4BE5-BDD1-5005594AE5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577" t="77412" r="29023"/>
          <a:stretch>
            <a:fillRect/>
          </a:stretch>
        </p:blipFill>
        <p:spPr>
          <a:xfrm>
            <a:off x="2469620" y="5264052"/>
            <a:ext cx="1484099" cy="12558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86D3A-73BF-4804-9892-3DE3D8834A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6472" y="3322309"/>
            <a:ext cx="87790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65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06 4.81481E-06 L 0.25001 4.81481E-06" pathEditMode="relative" rAng="0" ptsTypes="AA">
                                      <p:cBhvr>
                                        <p:cTn id="2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B5348-D122-4A44-B887-0EF0B11F681E}"/>
              </a:ext>
            </a:extLst>
          </p:cNvPr>
          <p:cNvSpPr/>
          <p:nvPr/>
        </p:nvSpPr>
        <p:spPr>
          <a:xfrm>
            <a:off x="1043608" y="2028616"/>
            <a:ext cx="741682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 дача. У дома маки.                У дома липа. У липы папа.                   У папы пила.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Папа, пили липу.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22670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l="6278" t="5692" r="56252"/>
          <a:stretch>
            <a:fillRect/>
          </a:stretch>
        </p:blipFill>
        <p:spPr>
          <a:xfrm>
            <a:off x="3569496" y="2924944"/>
            <a:ext cx="5131364" cy="363228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Ваня</a:t>
            </a:r>
          </a:p>
        </p:txBody>
      </p:sp>
    </p:spTree>
    <p:extLst>
      <p:ext uri="{BB962C8B-B14F-4D97-AF65-F5344CB8AC3E}">
        <p14:creationId xmlns:p14="http://schemas.microsoft.com/office/powerpoint/2010/main" val="132175206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704" y="4149080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295" y="4149080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036" y="3136566"/>
            <a:ext cx="2125614" cy="3142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AD5BCC-E62F-4056-B4A1-37A7579CF1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65" b="99417" l="2299" r="89943">
                        <a14:foregroundMark x1="2586" y1="17087" x2="8908" y2="26214"/>
                        <a14:foregroundMark x1="28448" y1="26214" x2="37069" y2="30874"/>
                        <a14:foregroundMark x1="25287" y1="1553" x2="44828" y2="3301"/>
                        <a14:foregroundMark x1="31897" y1="36699" x2="38793" y2="41165"/>
                        <a14:foregroundMark x1="14655" y1="95340" x2="22989" y2="95728"/>
                        <a14:foregroundMark x1="8333" y1="97476" x2="20690" y2="99417"/>
                        <a14:backgroundMark x1="51149" y1="67184" x2="55460" y2="71068"/>
                        <a14:backgroundMark x1="63218" y1="52427" x2="64080" y2="53010"/>
                      </a14:backgroundRemoval>
                    </a14:imgEffect>
                  </a14:imgLayer>
                </a14:imgProps>
              </a:ext>
            </a:extLst>
          </a:blip>
          <a:srcRect r="23982"/>
          <a:stretch>
            <a:fillRect/>
          </a:stretch>
        </p:blipFill>
        <p:spPr>
          <a:xfrm>
            <a:off x="774036" y="3136566"/>
            <a:ext cx="1612788" cy="3139712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C0FEBB54-A891-48C7-87BE-60BF631F2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024274"/>
      </p:ext>
    </p:extLst>
  </p:cSld>
  <p:clrMapOvr>
    <a:masterClrMapping/>
  </p:clrMapOvr>
  <p:transition advTm="275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4.07407E-06 L 0.10382 0.04445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918" y="4147160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149080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0652" y="3501008"/>
            <a:ext cx="2125614" cy="3142823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197803EC-0A21-4C57-B197-F703094B1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84024"/>
      </p:ext>
    </p:extLst>
  </p:cSld>
  <p:clrMapOvr>
    <a:masterClrMapping/>
  </p:clrMapOvr>
  <p:transition advTm="69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-3.33333E-06 L 0.18837 -0.02963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918" y="4147160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149080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0612" y="3212976"/>
            <a:ext cx="2125614" cy="3142823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CEA81F1A-E7E7-48C9-A9DD-E2D8E55F1C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65013"/>
      </p:ext>
    </p:extLst>
  </p:cSld>
  <p:clrMapOvr>
    <a:masterClrMapping/>
  </p:clrMapOvr>
  <p:transition advTm="9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4.81481E-06 L 0.27326 -0.03889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146355" y="4078479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248" y="4034732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36" y="3136566"/>
            <a:ext cx="2125614" cy="3142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AD5BCC-E62F-4056-B4A1-37A7579CF1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65" b="99417" l="2299" r="89943">
                        <a14:foregroundMark x1="2586" y1="17087" x2="8908" y2="26214"/>
                        <a14:foregroundMark x1="28448" y1="26214" x2="37069" y2="30874"/>
                        <a14:foregroundMark x1="25287" y1="1553" x2="44828" y2="3301"/>
                        <a14:foregroundMark x1="31897" y1="36699" x2="38793" y2="41165"/>
                        <a14:foregroundMark x1="14655" y1="95340" x2="22989" y2="95728"/>
                        <a14:foregroundMark x1="8333" y1="97476" x2="20690" y2="99417"/>
                        <a14:backgroundMark x1="51149" y1="67184" x2="55460" y2="71068"/>
                        <a14:backgroundMark x1="63218" y1="52427" x2="64080" y2="53010"/>
                      </a14:backgroundRemoval>
                    </a14:imgEffect>
                  </a14:imgLayer>
                </a14:imgProps>
              </a:ext>
            </a:extLst>
          </a:blip>
          <a:srcRect r="23982"/>
          <a:stretch>
            <a:fillRect/>
          </a:stretch>
        </p:blipFill>
        <p:spPr>
          <a:xfrm>
            <a:off x="774036" y="3136566"/>
            <a:ext cx="1612788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05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4.07407E-06 L 0.10382 0.04445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18" y="4147160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149080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0652" y="3501008"/>
            <a:ext cx="2125614" cy="31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94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07 -3.33333E-06 L 0.18837 -0.02963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1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A13402-BFBA-45BB-B3DD-A290598BB03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1DCF3-FFC3-4C98-94E6-5711559DD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18" y="4147160"/>
            <a:ext cx="1329043" cy="1255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562E3-9EFD-446A-B3B9-5E003A36C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149080"/>
            <a:ext cx="1329043" cy="1255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7623AD-9999-4283-BB68-C4596833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824" y="4433649"/>
            <a:ext cx="3024336" cy="20718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8D135-FB33-4A01-821F-5981B8A0D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210" y="4164693"/>
            <a:ext cx="1083458" cy="10834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7D5149-06FB-4B6B-A729-56437544B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3742327"/>
            <a:ext cx="543606" cy="538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EC01F3-79CE-4C96-A5F6-DA1EB4162E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2861" y="4011725"/>
            <a:ext cx="1036598" cy="6464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EE7D3E-35BC-4247-8A0A-4EC5304EC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0612" y="3212976"/>
            <a:ext cx="2125614" cy="314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07 4.81481E-06 L 0.27326 -0.03889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B5348-D122-4A44-B887-0EF0B11F681E}"/>
              </a:ext>
            </a:extLst>
          </p:cNvPr>
          <p:cNvSpPr/>
          <p:nvPr/>
        </p:nvSpPr>
        <p:spPr>
          <a:xfrm>
            <a:off x="853554" y="1550517"/>
            <a:ext cx="795688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 дача. У дома маки.             У дома лужа. Это жаба, оса и муха. Это Ваня. У Вани лупа.                       – Я вижу жабу. Жаба у лужи.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Я вижу осу. Оса на маке.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– Я вижу муху. Муха на доме.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0838AA-FF91-4669-876E-15F5246834F4}"/>
              </a:ext>
            </a:extLst>
          </p:cNvPr>
          <p:cNvSpPr/>
          <p:nvPr/>
        </p:nvSpPr>
        <p:spPr>
          <a:xfrm>
            <a:off x="611312" y="5208072"/>
            <a:ext cx="269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accent1">
                    <a:lumMod val="50000"/>
                  </a:schemeClr>
                </a:solidFill>
              </a:rPr>
              <a:t>–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34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14712" y="11899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B4120A-4538-4E8C-A4FE-5710D1B7AF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792" y="3356992"/>
            <a:ext cx="4000710" cy="27363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5F169A-DB9A-4FD0-BB1A-81A6B1AD7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290" y="4269016"/>
            <a:ext cx="840924" cy="7455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21C815-AFFD-46EB-9E66-5152074958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478" y="4253040"/>
            <a:ext cx="858943" cy="7615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DD429D-4139-4C16-98B0-70B8506042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24528" y="3465578"/>
            <a:ext cx="1457070" cy="24142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421EF3-840B-4376-BFFE-C26A389BAA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772666" y="3481452"/>
            <a:ext cx="1499746" cy="2487384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75406DF-B48E-42BE-B7FB-A7667C4B8C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322518"/>
      </p:ext>
    </p:extLst>
  </p:cSld>
  <p:clrMapOvr>
    <a:masterClrMapping/>
  </p:clrMapOvr>
  <p:transition advTm="16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6 1.11111E-06 L 0.40174 -0.01759" pathEditMode="relative" rAng="0" ptsTypes="AA">
                                      <p:cBhvr>
                                        <p:cTn id="23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88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1.11022E-16 L -0.37118 -0.00278" pathEditMode="relative" rAng="0" ptsTypes="AA">
                                      <p:cBhvr>
                                        <p:cTn id="25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18391E-BE46-43DB-B71F-2807F21D08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762"/>
          <a:stretch>
            <a:fillRect/>
          </a:stretch>
        </p:blipFill>
        <p:spPr>
          <a:xfrm>
            <a:off x="3563887" y="2922659"/>
            <a:ext cx="5136972" cy="363228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У воды</a:t>
            </a:r>
          </a:p>
        </p:txBody>
      </p:sp>
    </p:spTree>
    <p:extLst>
      <p:ext uri="{BB962C8B-B14F-4D97-AF65-F5344CB8AC3E}">
        <p14:creationId xmlns:p14="http://schemas.microsoft.com/office/powerpoint/2010/main" val="244167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 xmlns:a14="http://schemas.microsoft.com/office/drawing/2010/main" xmlns:p15="http://schemas.microsoft.com/office/powerpoint/2012/main" xmlns:p159="http://schemas.microsoft.com/office/powerpoint/2015/09/main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4D4D8D-CA03-45C3-A763-1500691CDC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27" r="5189"/>
          <a:stretch>
            <a:fillRect/>
          </a:stretch>
        </p:blipFill>
        <p:spPr>
          <a:xfrm>
            <a:off x="-20024" y="-16145"/>
            <a:ext cx="9164024" cy="68741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9EFB93-E3B1-475D-9BCD-1B0674A99A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642004" y="1117958"/>
            <a:ext cx="5742930" cy="4316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70B76-702E-4997-B635-B220B9FCB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570" y="3861048"/>
            <a:ext cx="864096" cy="8640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AC489-EE4D-4BEA-9708-B045BE7E74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73" b="92958" l="0" r="95192">
                        <a14:foregroundMark x1="6731" y1="35211" x2="2938" y2="49765"/>
                        <a14:foregroundMark x1="40865" y1="93427" x2="55288" y2="93427"/>
                        <a14:foregroundMark x1="40385" y1="7981" x2="51442" y2="6573"/>
                        <a14:foregroundMark x1="88462" y1="33803" x2="89904" y2="52582"/>
                        <a14:foregroundMark x1="95192" y1="43662" x2="93750" y2="57746"/>
                        <a14:backgroundMark x1="962" y1="55399" x2="962" y2="59155"/>
                        <a14:backgroundMark x1="481" y1="49765" x2="481" y2="55399"/>
                        <a14:backgroundMark x1="481" y1="58685" x2="0" y2="63850"/>
                        <a14:backgroundMark x1="95192" y1="88263" x2="96635" y2="99061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712" y="404664"/>
            <a:ext cx="984447" cy="10081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4D8E2-6A8C-4671-BA6E-D2E99563A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246" y="2204864"/>
            <a:ext cx="908248" cy="864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E6AB07-5357-4C79-ABC9-4B0167114B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3586" y="2010989"/>
            <a:ext cx="1382468" cy="1382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1720" y="1983664"/>
            <a:ext cx="1694835" cy="1292464"/>
          </a:xfrm>
          <a:prstGeom prst="rect">
            <a:avLst/>
          </a:prstGeom>
        </p:spPr>
      </p:pic>
      <p:pic>
        <p:nvPicPr>
          <p:cNvPr id="10" name="Звук 9">
            <a:hlinkClick r:id="" action="ppaction://media"/>
            <a:extLst>
              <a:ext uri="{FF2B5EF4-FFF2-40B4-BE49-F238E27FC236}">
                <a16:creationId xmlns:a16="http://schemas.microsoft.com/office/drawing/2014/main" id="{C1F39ADB-B734-4498-9ABF-EA759E2E2D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876580"/>
      </p:ext>
    </p:extLst>
  </p:cSld>
  <p:clrMapOvr>
    <a:masterClrMapping/>
  </p:clrMapOvr>
  <p:transition advTm="278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6 2.59259E-06 L -0.08959 -0.03148 C -0.10851 -0.03843 -0.13646 -0.04213 -0.1658 -0.04213 C -0.19931 -0.04213 -0.22587 -0.03843 -0.2448 -0.03148 L -0.33403 2.59259E-06" pathEditMode="relative" rAng="0" ptsTypes="AAAAA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3.7037E-06 L -2.22222E-06 0.00023 C 0.00191 -0.00417 0.004 -0.00949 0.0066 -0.0132 C 0.01354 -0.02408 0.00434 -0.00811 0.01163 -0.02107 C 0.01181 -0.02223 0.01198 -0.02338 0.0125 -0.02431 C 0.01302 -0.0257 0.01406 -0.02662 0.01493 -0.02778 C 0.0158 -0.02917 0.01667 -0.03079 0.01736 -0.03218 C 0.01858 -0.03449 0.01927 -0.03704 0.02084 -0.03889 C 0.03073 -0.05232 0.01945 -0.03658 0.0257 -0.04676 C 0.02656 -0.04792 0.02743 -0.04885 0.0283 -0.05 C 0.02882 -0.05093 0.02917 -0.05232 0.02986 -0.05324 C 0.03143 -0.05556 0.03351 -0.05741 0.0349 -0.05996 C 0.03802 -0.06528 0.03611 -0.06389 0.03993 -0.06551 C 0.04097 -0.06667 0.04202 -0.06806 0.04323 -0.06899 C 0.0441 -0.06968 0.04844 -0.07084 0.04913 -0.07107 C 0.05 -0.07176 0.0507 -0.07269 0.05156 -0.07338 C 0.05434 -0.07524 0.0592 -0.07524 0.06163 -0.07547 C 0.06302 -0.07639 0.06424 -0.07732 0.0658 -0.07778 C 0.06736 -0.07848 0.0691 -0.07848 0.07084 -0.07894 C 0.07986 -0.08125 0.0658 -0.07871 0.08073 -0.08102 C 0.08577 -0.08334 0.08212 -0.08195 0.0908 -0.08334 L 0.0974 -0.08449 L 0.13334 -0.08218 C 0.13525 -0.08218 0.13716 -0.08172 0.13906 -0.08102 C 0.14462 -0.07963 0.13854 -0.08056 0.1441 -0.07778 C 0.14549 -0.07709 0.14688 -0.07709 0.14827 -0.07662 C 0.14931 -0.07547 0.15035 -0.07408 0.15156 -0.07338 C 0.15243 -0.07292 0.15868 -0.0713 0.15903 -0.07107 C 0.1599 -0.07037 0.16059 -0.06945 0.16163 -0.06899 C 0.1625 -0.06852 0.17014 -0.0669 0.17084 -0.06667 C 0.17153 -0.06598 0.17222 -0.06482 0.17327 -0.06436 C 0.1757 -0.06343 0.17847 -0.06389 0.18073 -0.06227 C 0.18247 -0.06088 0.18403 -0.05926 0.18577 -0.05787 C 0.19306 -0.05116 0.1816 -0.06158 0.19236 -0.05116 C 0.1941 -0.04954 0.19601 -0.04861 0.1974 -0.04676 C 0.19966 -0.04375 0.20191 -0.03982 0.20486 -0.03774 C 0.20573 -0.03727 0.2066 -0.03727 0.20747 -0.03658 C 0.20834 -0.03611 0.20903 -0.03496 0.2099 -0.03449 C 0.21129 -0.0338 0.21268 -0.03357 0.21406 -0.03334 C 0.21528 -0.03264 0.21632 -0.03195 0.21736 -0.03102 C 0.21823 -0.03033 0.21893 -0.0294 0.21997 -0.02894 C 0.22101 -0.02824 0.22205 -0.02801 0.22327 -0.02778 C 0.22691 -0.02686 0.23056 -0.02616 0.23403 -0.02547 C 0.25538 -0.02662 0.25104 -0.02385 0.2632 -0.02894 C 0.26493 -0.02963 0.26667 -0.03033 0.26823 -0.03102 C 0.2691 -0.03149 0.26997 -0.03172 0.27084 -0.03218 C 0.27188 -0.03287 0.27292 -0.0338 0.27413 -0.03449 C 0.27622 -0.03542 0.28073 -0.03658 0.28073 -0.03635 C 0.28281 -0.03843 0.2842 -0.03982 0.28663 -0.04121 C 0.28768 -0.04167 0.28889 -0.0419 0.28993 -0.04213 C 0.2908 -0.04306 0.2915 -0.04399 0.29236 -0.04445 C 0.29514 -0.04561 0.3007 -0.04676 0.3007 -0.04653 C 0.30295 -0.04815 0.30504 -0.05 0.30747 -0.05116 C 0.30834 -0.05139 0.3092 -0.05162 0.3099 -0.05232 C 0.31077 -0.05278 0.31146 -0.05394 0.3125 -0.0544 C 0.3132 -0.05486 0.31406 -0.0551 0.31493 -0.05556 C 0.31615 -0.05625 0.31719 -0.05695 0.31823 -0.05787 C 0.3191 -0.05834 0.31979 -0.05949 0.32084 -0.05996 C 0.32205 -0.06065 0.32361 -0.06065 0.325 -0.06111 C 0.32604 -0.06227 0.32709 -0.06343 0.3283 -0.06436 C 0.329 -0.06505 0.33004 -0.06505 0.33073 -0.06551 C 0.33681 -0.06899 0.33125 -0.0669 0.3375 -0.06899 C 0.34445 -0.07593 0.33681 -0.06922 0.34497 -0.07338 C 0.34584 -0.07385 0.34653 -0.075 0.3474 -0.07547 C 0.35087 -0.07824 0.35052 -0.07778 0.35417 -0.07894 C 0.3592 -0.08334 0.35382 -0.07917 0.3599 -0.08218 C 0.36111 -0.08287 0.36216 -0.0838 0.3632 -0.08449 C 0.36841 -0.08727 0.36302 -0.08311 0.36997 -0.08774 C 0.37084 -0.08843 0.37153 -0.08936 0.3724 -0.09005 C 0.37396 -0.09098 0.37604 -0.09098 0.37743 -0.09213 C 0.38091 -0.09537 0.379 -0.09422 0.38334 -0.09561 C 0.38959 -0.10116 0.3816 -0.09468 0.38906 -0.09885 C 0.39202 -0.10047 0.39462 -0.10255 0.3974 -0.1044 C 0.39861 -0.1051 0.39966 -0.10625 0.4007 -0.10672 C 0.40295 -0.10741 0.40538 -0.10764 0.40747 -0.1088 C 0.40851 -0.10973 0.40955 -0.11042 0.41077 -0.11111 C 0.41493 -0.11343 0.4158 -0.11343 0.41997 -0.11436 C 0.42726 -0.11922 0.42153 -0.11621 0.43577 -0.11783 C 0.4382 -0.11806 0.4408 -0.11852 0.44323 -0.11899 C 0.44792 -0.12037 0.45035 -0.12153 0.45486 -0.12223 C 0.45799 -0.12269 0.46111 -0.12292 0.46406 -0.12338 L 0.4724 -0.12454 C 0.47361 -0.12477 0.47466 -0.12547 0.4757 -0.12547 C 0.49167 -0.12547 0.50747 -0.12547 0.52327 -0.12454 C 0.52431 -0.12431 0.52483 -0.12292 0.5257 -0.12223 C 0.53716 -0.11366 0.52049 -0.12732 0.53247 -0.11667 C 0.53334 -0.11598 0.53785 -0.1125 0.53906 -0.11111 C 0.54011 -0.11019 0.5408 -0.1088 0.54167 -0.10787 C 0.54271 -0.10649 0.54393 -0.10556 0.54497 -0.1044 C 0.55052 -0.09815 0.54445 -0.10371 0.55 -0.09885 C 0.55052 -0.09746 0.55122 -0.09607 0.55156 -0.09445 C 0.55226 -0.09236 0.55278 -0.09005 0.5533 -0.08774 C 0.55347 -0.08658 0.554 -0.08565 0.55417 -0.08449 L 0.55504 -0.07894 C 0.55469 -0.05625 0.55486 -0.03357 0.55417 -0.01111 C 0.554 -0.00949 0.55278 -0.00834 0.55243 -0.00672 C 0.55191 -0.00371 0.55226 -0.0007 0.55156 0.00231 C 0.55122 0.00439 0.54983 0.00578 0.54913 0.00787 C 0.54601 0.0162 0.55191 0.00486 0.54584 0.01551 C 0.54549 0.01666 0.54514 0.01782 0.54497 0.01898 C 0.54462 0.02037 0.54479 0.02199 0.5441 0.02338 C 0.54323 0.02523 0.54184 0.02639 0.5408 0.02777 C 0.53941 0.03356 0.54063 0.02939 0.5375 0.03564 C 0.53577 0.03889 0.53455 0.04282 0.53247 0.0456 C 0.53125 0.04699 0.53004 0.04838 0.52917 0.05 C 0.5283 0.05139 0.52813 0.05324 0.52743 0.05463 C 0.52622 0.05694 0.52448 0.05879 0.52327 0.06111 C 0.5224 0.06296 0.52188 0.06504 0.52084 0.06666 C 0.51979 0.06805 0.51841 0.06875 0.51736 0.07014 C 0.51667 0.07106 0.5165 0.07245 0.5158 0.07338 C 0.51389 0.07615 0.51181 0.0787 0.5099 0.08125 L 0.5033 0.09004 C 0.50243 0.0912 0.50191 0.09282 0.5007 0.09351 C 0.49514 0.09722 0.49792 0.0949 0.4908 0.10231 C 0.48941 0.1037 0.4882 0.10578 0.48663 0.10671 C 0.47813 0.1125 0.48195 0.10926 0.475 0.11574 C 0.47413 0.11643 0.47309 0.11666 0.4724 0.11759 C 0.47136 0.11944 0.47031 0.12106 0.4691 0.12222 C 0.46094 0.13055 0.46997 0.11944 0.4632 0.12685 C 0.46233 0.12777 0.46163 0.12916 0.46077 0.13009 C 0.45972 0.13125 0.45851 0.1324 0.45747 0.13333 C 0.4566 0.13426 0.45573 0.13472 0.45486 0.13564 C 0.454 0.13657 0.45347 0.13796 0.45243 0.13889 C 0.45122 0.13981 0.44966 0.14051 0.44827 0.1412 C 0.44601 0.14421 0.44341 0.14629 0.44167 0.15 C 0.44097 0.15092 0.44045 0.15231 0.43993 0.15347 C 0.43941 0.15463 0.43906 0.15648 0.4382 0.15787 C 0.43768 0.15902 0.43663 0.15926 0.43577 0.16018 C 0.43229 0.16736 0.43646 0.15926 0.43073 0.16782 C 0.42986 0.16921 0.42917 0.17106 0.4283 0.17245 C 0.42674 0.17476 0.425 0.17685 0.42327 0.17893 C 0.4224 0.18009 0.4217 0.18148 0.42084 0.1824 C 0.41997 0.1831 0.4191 0.18379 0.41823 0.18449 C 0.41615 0.18703 0.41476 0.19027 0.4125 0.19236 C 0.41077 0.19375 0.40886 0.1949 0.40747 0.19676 C 0.40174 0.20439 0.40434 0.20185 0.4 0.20578 C 0.39931 0.20671 0.39861 0.20787 0.39827 0.20902 C 0.39775 0.21041 0.39757 0.21203 0.3974 0.21342 C 0.39636 0.22152 0.39653 0.22083 0.39653 0.22916 L 0.39653 0.22939" pathEditMode="relative" rAng="0" ptsTypes="AAAAAAAAAAAAAAAAAAAAAAAAAAAAAAAAAAAAAAAAAAAAAAAAAAAAAAAAAAAAAAAAAAAAAAAAAAAAAAAAAAAAAAAAAAAAAAAAAAAAAAAAAAAAAAAAAAAAAAAAAAAAAAAAAAAAAAAAAAAA">
                                      <p:cBhvr>
                                        <p:cTn id="49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4D4D8D-CA03-45C3-A763-1500691CD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27" r="5189"/>
          <a:stretch>
            <a:fillRect/>
          </a:stretch>
        </p:blipFill>
        <p:spPr>
          <a:xfrm>
            <a:off x="-20024" y="-16145"/>
            <a:ext cx="9164024" cy="68741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9EFB93-E3B1-475D-9BCD-1B0674A99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642004" y="1117958"/>
            <a:ext cx="5742930" cy="43163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570B76-702E-4997-B635-B220B9FCB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570" y="3861048"/>
            <a:ext cx="864096" cy="8640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FAC489-EE4D-4BEA-9708-B045BE7E7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73" b="92958" l="0" r="95192">
                        <a14:foregroundMark x1="6731" y1="35211" x2="2938" y2="49765"/>
                        <a14:foregroundMark x1="40865" y1="93427" x2="55288" y2="93427"/>
                        <a14:foregroundMark x1="40385" y1="7981" x2="51442" y2="6573"/>
                        <a14:foregroundMark x1="88462" y1="33803" x2="89904" y2="52582"/>
                        <a14:foregroundMark x1="95192" y1="43662" x2="93750" y2="57746"/>
                        <a14:backgroundMark x1="962" y1="55399" x2="962" y2="59155"/>
                        <a14:backgroundMark x1="481" y1="49765" x2="481" y2="55399"/>
                        <a14:backgroundMark x1="481" y1="58685" x2="0" y2="63850"/>
                        <a14:backgroundMark x1="95192" y1="88263" x2="96635" y2="99061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712" y="404664"/>
            <a:ext cx="984447" cy="10081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64D8E2-6A8C-4671-BA6E-D2E99563A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2246" y="2204864"/>
            <a:ext cx="908248" cy="8640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E6AB07-5357-4C79-ABC9-4B0167114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586" y="2010989"/>
            <a:ext cx="1382468" cy="13824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720" y="1983664"/>
            <a:ext cx="1694835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53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06 2.59259E-06 L -0.08959 -0.03148 C -0.10851 -0.03843 -0.13646 -0.04213 -0.1658 -0.04213 C -0.19931 -0.04213 -0.22587 -0.03843 -0.2448 -0.03148 L -0.33403 2.59259E-06" pathEditMode="relative" rAng="0" ptsTypes="AAA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1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3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06 3.7037E-06 L -2.22222E-06 0.00023 C 0.00191 -0.00417 0.004 -0.00949 0.0066 -0.0132 C 0.01354 -0.02408 0.00434 -0.00811 0.01163 -0.02107 C 0.01181 -0.02223 0.01198 -0.02338 0.0125 -0.02431 C 0.01302 -0.0257 0.01406 -0.02662 0.01493 -0.02778 C 0.0158 -0.02917 0.01667 -0.03079 0.01736 -0.03218 C 0.01858 -0.03449 0.01927 -0.03704 0.02084 -0.03889 C 0.03073 -0.05232 0.01945 -0.03658 0.0257 -0.04676 C 0.02656 -0.04792 0.02743 -0.04885 0.0283 -0.05 C 0.02882 -0.05093 0.02917 -0.05232 0.02986 -0.05324 C 0.03143 -0.05556 0.03351 -0.05741 0.0349 -0.05996 C 0.03802 -0.06528 0.03611 -0.06389 0.03993 -0.06551 C 0.04097 -0.06667 0.04202 -0.06806 0.04323 -0.06899 C 0.0441 -0.06968 0.04844 -0.07084 0.04913 -0.07107 C 0.05 -0.07176 0.0507 -0.07269 0.05156 -0.07338 C 0.05434 -0.07524 0.0592 -0.07524 0.06163 -0.07547 C 0.06302 -0.07639 0.06424 -0.07732 0.0658 -0.07778 C 0.06736 -0.07848 0.0691 -0.07848 0.07084 -0.07894 C 0.07986 -0.08125 0.0658 -0.07871 0.08073 -0.08102 C 0.08577 -0.08334 0.08212 -0.08195 0.0908 -0.08334 L 0.0974 -0.08449 L 0.13334 -0.08218 C 0.13525 -0.08218 0.13716 -0.08172 0.13906 -0.08102 C 0.14462 -0.07963 0.13854 -0.08056 0.1441 -0.07778 C 0.14549 -0.07709 0.14688 -0.07709 0.14827 -0.07662 C 0.14931 -0.07547 0.15035 -0.07408 0.15156 -0.07338 C 0.15243 -0.07292 0.15868 -0.0713 0.15903 -0.07107 C 0.1599 -0.07037 0.16059 -0.06945 0.16163 -0.06899 C 0.1625 -0.06852 0.17014 -0.0669 0.17084 -0.06667 C 0.17153 -0.06598 0.17222 -0.06482 0.17327 -0.06436 C 0.1757 -0.06343 0.17847 -0.06389 0.18073 -0.06227 C 0.18247 -0.06088 0.18403 -0.05926 0.18577 -0.05787 C 0.19306 -0.05116 0.1816 -0.06158 0.19236 -0.05116 C 0.1941 -0.04954 0.19601 -0.04861 0.1974 -0.04676 C 0.19966 -0.04375 0.20191 -0.03982 0.20486 -0.03774 C 0.20573 -0.03727 0.2066 -0.03727 0.20747 -0.03658 C 0.20834 -0.03611 0.20903 -0.03496 0.2099 -0.03449 C 0.21129 -0.0338 0.21268 -0.03357 0.21406 -0.03334 C 0.21528 -0.03264 0.21632 -0.03195 0.21736 -0.03102 C 0.21823 -0.03033 0.21893 -0.0294 0.21997 -0.02894 C 0.22101 -0.02824 0.22205 -0.02801 0.22327 -0.02778 C 0.22691 -0.02686 0.23056 -0.02616 0.23403 -0.02547 C 0.25538 -0.02662 0.25104 -0.02385 0.2632 -0.02894 C 0.26493 -0.02963 0.26667 -0.03033 0.26823 -0.03102 C 0.2691 -0.03149 0.26997 -0.03172 0.27084 -0.03218 C 0.27188 -0.03287 0.27292 -0.0338 0.27413 -0.03449 C 0.27622 -0.03542 0.28073 -0.03658 0.28073 -0.03635 C 0.28281 -0.03843 0.2842 -0.03982 0.28663 -0.04121 C 0.28768 -0.04167 0.28889 -0.0419 0.28993 -0.04213 C 0.2908 -0.04306 0.2915 -0.04399 0.29236 -0.04445 C 0.29514 -0.04561 0.3007 -0.04676 0.3007 -0.04653 C 0.30295 -0.04815 0.30504 -0.05 0.30747 -0.05116 C 0.30834 -0.05139 0.3092 -0.05162 0.3099 -0.05232 C 0.31077 -0.05278 0.31146 -0.05394 0.3125 -0.0544 C 0.3132 -0.05486 0.31406 -0.0551 0.31493 -0.05556 C 0.31615 -0.05625 0.31719 -0.05695 0.31823 -0.05787 C 0.3191 -0.05834 0.31979 -0.05949 0.32084 -0.05996 C 0.32205 -0.06065 0.32361 -0.06065 0.325 -0.06111 C 0.32604 -0.06227 0.32709 -0.06343 0.3283 -0.06436 C 0.329 -0.06505 0.33004 -0.06505 0.33073 -0.06551 C 0.33681 -0.06899 0.33125 -0.0669 0.3375 -0.06899 C 0.34445 -0.07593 0.33681 -0.06922 0.34497 -0.07338 C 0.34584 -0.07385 0.34653 -0.075 0.3474 -0.07547 C 0.35087 -0.07824 0.35052 -0.07778 0.35417 -0.07894 C 0.3592 -0.08334 0.35382 -0.07917 0.3599 -0.08218 C 0.36111 -0.08287 0.36216 -0.0838 0.3632 -0.08449 C 0.36841 -0.08727 0.36302 -0.08311 0.36997 -0.08774 C 0.37084 -0.08843 0.37153 -0.08936 0.3724 -0.09005 C 0.37396 -0.09098 0.37604 -0.09098 0.37743 -0.09213 C 0.38091 -0.09537 0.379 -0.09422 0.38334 -0.09561 C 0.38959 -0.10116 0.3816 -0.09468 0.38906 -0.09885 C 0.39202 -0.10047 0.39462 -0.10255 0.3974 -0.1044 C 0.39861 -0.1051 0.39966 -0.10625 0.4007 -0.10672 C 0.40295 -0.10741 0.40538 -0.10764 0.40747 -0.1088 C 0.40851 -0.10973 0.40955 -0.11042 0.41077 -0.11111 C 0.41493 -0.11343 0.4158 -0.11343 0.41997 -0.11436 C 0.42726 -0.11922 0.42153 -0.11621 0.43577 -0.11783 C 0.4382 -0.11806 0.4408 -0.11852 0.44323 -0.11899 C 0.44792 -0.12037 0.45035 -0.12153 0.45486 -0.12223 C 0.45799 -0.12269 0.46111 -0.12292 0.46406 -0.12338 L 0.4724 -0.12454 C 0.47361 -0.12477 0.47466 -0.12547 0.4757 -0.12547 C 0.49167 -0.12547 0.50747 -0.12547 0.52327 -0.12454 C 0.52431 -0.12431 0.52483 -0.12292 0.5257 -0.12223 C 0.53716 -0.11366 0.52049 -0.12732 0.53247 -0.11667 C 0.53334 -0.11598 0.53785 -0.1125 0.53906 -0.11111 C 0.54011 -0.11019 0.5408 -0.1088 0.54167 -0.10787 C 0.54271 -0.10649 0.54393 -0.10556 0.54497 -0.1044 C 0.55052 -0.09815 0.54445 -0.10371 0.55 -0.09885 C 0.55052 -0.09746 0.55122 -0.09607 0.55156 -0.09445 C 0.55226 -0.09236 0.55278 -0.09005 0.5533 -0.08774 C 0.55347 -0.08658 0.554 -0.08565 0.55417 -0.08449 L 0.55504 -0.07894 C 0.55469 -0.05625 0.55486 -0.03357 0.55417 -0.01111 C 0.554 -0.00949 0.55278 -0.00834 0.55243 -0.00672 C 0.55191 -0.00371 0.55226 -0.0007 0.55156 0.00231 C 0.55122 0.00439 0.54983 0.00578 0.54913 0.00787 C 0.54601 0.0162 0.55191 0.00486 0.54584 0.01551 C 0.54549 0.01666 0.54514 0.01782 0.54497 0.01898 C 0.54462 0.02037 0.54479 0.02199 0.5441 0.02338 C 0.54323 0.02523 0.54184 0.02639 0.5408 0.02777 C 0.53941 0.03356 0.54063 0.02939 0.5375 0.03564 C 0.53577 0.03889 0.53455 0.04282 0.53247 0.0456 C 0.53125 0.04699 0.53004 0.04838 0.52917 0.05 C 0.5283 0.05139 0.52813 0.05324 0.52743 0.05463 C 0.52622 0.05694 0.52448 0.05879 0.52327 0.06111 C 0.5224 0.06296 0.52188 0.06504 0.52084 0.06666 C 0.51979 0.06805 0.51841 0.06875 0.51736 0.07014 C 0.51667 0.07106 0.5165 0.07245 0.5158 0.07338 C 0.51389 0.07615 0.51181 0.0787 0.5099 0.08125 L 0.5033 0.09004 C 0.50243 0.0912 0.50191 0.09282 0.5007 0.09351 C 0.49514 0.09722 0.49792 0.0949 0.4908 0.10231 C 0.48941 0.1037 0.4882 0.10578 0.48663 0.10671 C 0.47813 0.1125 0.48195 0.10926 0.475 0.11574 C 0.47413 0.11643 0.47309 0.11666 0.4724 0.11759 C 0.47136 0.11944 0.47031 0.12106 0.4691 0.12222 C 0.46094 0.13055 0.46997 0.11944 0.4632 0.12685 C 0.46233 0.12777 0.46163 0.12916 0.46077 0.13009 C 0.45972 0.13125 0.45851 0.1324 0.45747 0.13333 C 0.4566 0.13426 0.45573 0.13472 0.45486 0.13564 C 0.454 0.13657 0.45347 0.13796 0.45243 0.13889 C 0.45122 0.13981 0.44966 0.14051 0.44827 0.1412 C 0.44601 0.14421 0.44341 0.14629 0.44167 0.15 C 0.44097 0.15092 0.44045 0.15231 0.43993 0.15347 C 0.43941 0.15463 0.43906 0.15648 0.4382 0.15787 C 0.43768 0.15902 0.43663 0.15926 0.43577 0.16018 C 0.43229 0.16736 0.43646 0.15926 0.43073 0.16782 C 0.42986 0.16921 0.42917 0.17106 0.4283 0.17245 C 0.42674 0.17476 0.425 0.17685 0.42327 0.17893 C 0.4224 0.18009 0.4217 0.18148 0.42084 0.1824 C 0.41997 0.1831 0.4191 0.18379 0.41823 0.18449 C 0.41615 0.18703 0.41476 0.19027 0.4125 0.19236 C 0.41077 0.19375 0.40886 0.1949 0.40747 0.19676 C 0.40174 0.20439 0.40434 0.20185 0.4 0.20578 C 0.39931 0.20671 0.39861 0.20787 0.39827 0.20902 C 0.39775 0.21041 0.39757 0.21203 0.3974 0.21342 C 0.39636 0.22152 0.39653 0.22083 0.39653 0.22916 L 0.39653 0.22939" pathEditMode="relative" rAng="0" ptsTypes="AAAAAAAAAAAAAAAAAAAAAAAAAAAAAAAAAAAAAAAAAAAAAAAAAAAAAAAAAAAAAAAAAAAAAAAAAAAAAAAAAAAAAAAAAAAAAAAAAAAAAAAAAAAAAAAAAAAAAAAAAAAAAAAAAAAAAAAAAAAA">
                                      <p:cBhvr>
                                        <p:cTn id="45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B5348-D122-4A44-B887-0EF0B11F681E}"/>
              </a:ext>
            </a:extLst>
          </p:cNvPr>
          <p:cNvSpPr/>
          <p:nvPr/>
        </p:nvSpPr>
        <p:spPr>
          <a:xfrm>
            <a:off x="755576" y="2420888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На небе луна. У воды ива. На иве сова. У воды жаба.                                                                        – Сова, лети! Сова, лови жабу!</a:t>
            </a:r>
          </a:p>
          <a:p>
            <a:endParaRPr lang="ru-RU" sz="4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281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605C77-5545-4715-A8FA-A39FD01C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75" t="6190" r="13775"/>
          <a:stretch>
            <a:fillRect/>
          </a:stretch>
        </p:blipFill>
        <p:spPr>
          <a:xfrm>
            <a:off x="3729352" y="2856328"/>
            <a:ext cx="5235136" cy="3813032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702352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Аня и киса </a:t>
            </a:r>
          </a:p>
        </p:txBody>
      </p:sp>
    </p:spTree>
    <p:extLst>
      <p:ext uri="{BB962C8B-B14F-4D97-AF65-F5344CB8AC3E}">
        <p14:creationId xmlns:p14="http://schemas.microsoft.com/office/powerpoint/2010/main" val="26059337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A84262-277F-4E94-AD6B-4DEBA40311D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131" t="12201"/>
          <a:stretch>
            <a:fillRect/>
          </a:stretch>
        </p:blipFill>
        <p:spPr>
          <a:xfrm>
            <a:off x="-23907" y="-5272"/>
            <a:ext cx="9167907" cy="68632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74B85-D02C-426A-9A6E-F563342EE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1969" y="1016625"/>
            <a:ext cx="3682645" cy="4412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56366-F03F-4E70-B161-807BF3216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576" y="873982"/>
            <a:ext cx="544892" cy="5400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4DDA88-DB99-4BC4-8999-3CF846DF00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9986" y="5214777"/>
            <a:ext cx="1185408" cy="5446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FAC62D-59F8-458E-8B3D-2133BE874A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1454" y="1016625"/>
            <a:ext cx="1585097" cy="158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555B0-744F-42D6-8F6B-7C8D3AB60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798" y="2445877"/>
            <a:ext cx="2698524" cy="3620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8E7C4-4C91-453A-B711-8C0C1D7C68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6735" y="5409752"/>
            <a:ext cx="1729465" cy="11129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393B84-8D99-4BA7-926F-36DB9B1C01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039" y="4975244"/>
            <a:ext cx="999024" cy="784180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85D6E6C4-7295-48D2-B0D3-88C7A62D3A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047051"/>
      </p:ext>
    </p:extLst>
  </p:cSld>
  <p:clrMapOvr>
    <a:masterClrMapping/>
  </p:clrMapOvr>
  <p:transition advTm="35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2.59259E-06 L -1.2408 -0.03148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49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0069 L -0.00972 0.00069 C -0.01337 -0.00093 -0.01684 -0.00255 -0.02031 -0.00394 C -0.02187 -0.00463 -0.02378 -0.0044 -0.02517 -0.00556 C -0.02743 -0.00764 -0.0283 -0.01273 -0.0309 -0.01343 C -0.03298 -0.01389 -0.03489 -0.01435 -0.0368 -0.01505 C -0.03802 -0.01528 -0.03923 -0.01597 -0.04045 -0.01644 C -0.04444 -0.01852 -0.04601 -0.01991 -0.04982 -0.0213 C -0.05399 -0.02292 -0.0618 -0.02477 -0.0651 -0.02593 C -0.06788 -0.02685 -0.07066 -0.02801 -0.07326 -0.02917 C -0.07812 -0.03102 -0.07899 -0.03218 -0.08507 -0.0338 C -0.08819 -0.03449 -0.09132 -0.03472 -0.09444 -0.03542 C -0.10104 -0.03681 -0.09722 -0.03658 -0.10278 -0.03843 C -0.10694 -0.03982 -0.11146 -0.04051 -0.11562 -0.04167 C -0.11962 -0.04259 -0.12361 -0.04306 -0.12743 -0.04468 C -0.13003 -0.04584 -0.13316 -0.04746 -0.13576 -0.04792 C -0.13958 -0.04861 -0.14357 -0.04884 -0.14739 -0.04954 C -0.14982 -0.05046 -0.15208 -0.05209 -0.15451 -0.05255 C -0.16232 -0.05417 -0.17812 -0.05579 -0.17812 -0.05579 C -0.17917 -0.05625 -0.18038 -0.05695 -0.1816 -0.05741 C -0.18646 -0.05857 -0.19427 -0.05903 -0.1993 -0.06042 C -0.20208 -0.06134 -0.20469 -0.06273 -0.20746 -0.06366 C -0.21024 -0.06435 -0.21302 -0.06459 -0.21562 -0.06505 C -0.21771 -0.06551 -0.21962 -0.06644 -0.22153 -0.06667 C -0.22587 -0.06736 -0.23021 -0.06759 -0.23455 -0.06829 C -0.2368 -0.06875 -0.23923 -0.06921 -0.24149 -0.06991 C -0.24271 -0.07014 -0.24392 -0.0713 -0.24514 -0.07153 C -0.24896 -0.07222 -0.25295 -0.07246 -0.25694 -0.07292 C -0.26493 -0.07662 -0.25781 -0.07384 -0.27326 -0.07616 C -0.29722 -0.07963 -0.25746 -0.0757 -0.30035 -0.07917 C -0.32621 -0.07871 -0.35226 -0.07917 -0.37812 -0.07778 C -0.38125 -0.07755 -0.38437 -0.0757 -0.3875 -0.07454 C -0.40208 -0.06968 -0.38385 -0.07593 -0.39566 -0.07153 C -0.39739 -0.07084 -0.40208 -0.06945 -0.40399 -0.06829 C -0.4059 -0.0669 -0.40764 -0.06482 -0.40989 -0.06366 C -0.41128 -0.06273 -0.41302 -0.06273 -0.41458 -0.06204 C -0.41684 -0.06111 -0.42153 -0.0588 -0.42153 -0.0588 C -0.42274 -0.05741 -0.42378 -0.05556 -0.42517 -0.05417 C -0.42656 -0.05278 -0.4283 -0.05209 -0.42986 -0.05093 C -0.43177 -0.04954 -0.43385 -0.04815 -0.43576 -0.0463 C -0.44132 -0.04097 -0.43385 -0.04468 -0.44271 -0.04167 C -0.44392 -0.04051 -0.44496 -0.03935 -0.44635 -0.03843 C -0.44739 -0.03773 -0.44878 -0.03796 -0.44982 -0.03681 C -0.46163 -0.02454 -0.45226 -0.02963 -0.46042 -0.02593 C -0.46198 -0.02431 -0.46354 -0.02269 -0.4651 -0.0213 C -0.46632 -0.02014 -0.46753 -0.01921 -0.46857 -0.01806 C -0.47778 -0.00787 -0.4658 -0.01898 -0.47691 -0.00857 C -0.47917 -0.00648 -0.4816 -0.0044 -0.48385 -0.00232 C -0.48507 -0.00139 -0.48646 -0.0007 -0.4875 0.00069 L -0.4993 0.01643 C -0.50035 0.01805 -0.50191 0.01921 -0.50278 0.02106 C -0.50625 0.02824 -0.50417 0.02454 -0.50989 0.03217 C -0.51059 0.03472 -0.51094 0.03773 -0.51215 0.04004 C -0.51302 0.04143 -0.51458 0.0419 -0.51562 0.04305 C -0.51649 0.04398 -0.51719 0.04514 -0.51805 0.04629 C -0.5184 0.04791 -0.51875 0.04954 -0.51927 0.05092 C -0.52031 0.0544 -0.52205 0.05879 -0.52396 0.06204 C -0.52465 0.06319 -0.52569 0.06389 -0.52621 0.06504 C -0.52795 0.06805 -0.52899 0.07176 -0.5309 0.07454 C -0.53212 0.07616 -0.53351 0.07731 -0.53455 0.07916 C -0.53559 0.08102 -0.53594 0.08356 -0.5368 0.08541 C -0.53785 0.08773 -0.53923 0.08958 -0.54045 0.09166 C -0.54114 0.09329 -0.54184 0.09491 -0.54271 0.09653 C -0.5434 0.09768 -0.54444 0.09838 -0.54514 0.09954 C -0.54601 0.10116 -0.54653 0.10278 -0.54739 0.1044 C -0.55087 0.10995 -0.55312 0.11088 -0.55798 0.11528 C -0.5592 0.11643 -0.56076 0.1169 -0.56163 0.11852 C -0.56337 0.12153 -0.5651 0.12546 -0.56753 0.12778 C -0.56857 0.12893 -0.56996 0.12986 -0.57101 0.13102 C -0.57222 0.13241 -0.57326 0.13426 -0.57448 0.13565 C -0.58125 0.14305 -0.57465 0.13426 -0.58281 0.1419 C -0.58889 0.14768 -0.58351 0.1456 -0.58976 0.14977 C -0.59097 0.15046 -0.59219 0.15069 -0.5934 0.15139 C -0.59653 0.15324 -0.59965 0.15555 -0.60278 0.15764 C -0.60434 0.15879 -0.60573 0.15995 -0.60746 0.16088 L -0.61805 0.16551 L -0.62517 0.16875 C -0.62708 0.16921 -0.62899 0.16967 -0.6309 0.17014 C -0.63264 0.1706 -0.6342 0.17129 -0.63576 0.17176 C -0.6368 0.17222 -0.63802 0.17315 -0.63923 0.17338 C -0.64392 0.17407 -0.64861 0.1743 -0.6533 0.175 C -0.68246 0.18773 -0.65851 0.17778 -0.73802 0.175 C -0.73958 0.17477 -0.74114 0.17361 -0.74271 0.17338 C -0.74826 0.17222 -0.75364 0.1706 -0.7592 0.17014 L -0.77917 0.16875 C -0.79062 0.16366 -0.77917 0.16829 -0.80625 0.16551 C -0.80903 0.16528 -0.8118 0.16412 -0.81458 0.16389 C -0.82309 0.16319 -0.83177 0.16296 -0.84045 0.16227 C -0.89531 0.15023 -0.85538 0.15856 -0.99444 0.16227 C -1.00208 0.1625 -1.00937 0.16504 -1.01684 0.16551 C -1.03246 0.16666 -1.04826 0.16666 -1.06389 0.16713 C -1.07656 0.17037 -1.07326 0.16991 -1.09444 0.17014 L -1.22031 0.17014 L -1.22031 0.17014 L -1.22031 0.17014" pathEditMode="relative" ptsTypes="AAAAAAAAAAAAAAAAAAAAAAAAAAAAAAAAAAAAAAAAA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463 L 0.00695 -0.00463 C 0.00643 -0.00949 0.00625 -0.01412 0.00573 -0.01875 C 0.00556 -0.0206 0.00521 -0.02222 0.00452 -0.02361 C 0.00365 -0.025 0.00209 -0.0257 0.00105 -0.02662 C -0.00104 -0.04537 0.00105 -0.03148 -0.00138 -0.04236 C -0.00191 -0.04468 -0.00277 -0.05093 -0.00364 -0.05324 C -0.00434 -0.05509 -0.00555 -0.05625 -0.00607 -0.0581 C -0.01076 -0.07176 -0.00555 -0.06366 -0.01198 -0.07222 C -0.01232 -0.07431 -0.0125 -0.07639 -0.01319 -0.07847 C -0.01632 -0.08935 -0.01441 -0.08033 -0.01788 -0.08935 C -0.01927 -0.09306 -0.01892 -0.09722 -0.02135 -0.10046 C -0.02222 -0.10162 -0.02378 -0.10139 -0.02482 -0.10185 C -0.02916 -0.11875 -0.02482 -0.10486 -0.03073 -0.11759 C -0.03177 -0.11968 -0.03211 -0.12199 -0.03316 -0.12384 C -0.03489 -0.12685 -0.03906 -0.13171 -0.03906 -0.13171 C -0.03941 -0.13333 -0.03941 -0.13519 -0.04027 -0.13634 C -0.04809 -0.14908 -0.04218 -0.13519 -0.04722 -0.14421 C -0.04895 -0.14722 -0.05191 -0.1537 -0.05191 -0.1537 C -0.05486 -0.16551 -0.05086 -0.15093 -0.05555 -0.1632 C -0.05607 -0.16458 -0.05607 -0.16644 -0.05659 -0.16783 C -0.05868 -0.17269 -0.06232 -0.1787 -0.06493 -0.18357 C -0.06527 -0.18542 -0.06649 -0.19213 -0.06718 -0.19445 C -0.06788 -0.19607 -0.06909 -0.19745 -0.06961 -0.19908 C -0.07066 -0.20208 -0.07013 -0.20625 -0.07204 -0.20857 C -0.07309 -0.21019 -0.07448 -0.21158 -0.07552 -0.2132 C -0.07638 -0.21482 -0.07691 -0.21667 -0.07777 -0.21806 C -0.07882 -0.21921 -0.0802 -0.22014 -0.08142 -0.22107 C -0.08211 -0.22269 -0.08281 -0.22431 -0.08368 -0.22593 C -0.08437 -0.22708 -0.08541 -0.22778 -0.08611 -0.22894 C -0.08784 -0.23195 -0.08871 -0.23565 -0.09079 -0.23843 L -0.10138 -0.25255 L -0.10364 -0.25394 L -0.10138 -0.25394" pathEditMode="relative" ptsTypes="AAAAAAAAAAAAAAAAAAAAAAAAAAAAAAAAAA"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9A84262-277F-4E94-AD6B-4DEBA40311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131" t="12201"/>
          <a:stretch>
            <a:fillRect/>
          </a:stretch>
        </p:blipFill>
        <p:spPr>
          <a:xfrm>
            <a:off x="-23907" y="-5272"/>
            <a:ext cx="9167907" cy="68632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74B85-D02C-426A-9A6E-F563342EE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969" y="1016625"/>
            <a:ext cx="3682645" cy="4412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356366-F03F-4E70-B161-807BF3216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576" y="873982"/>
            <a:ext cx="544892" cy="5400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4DDA88-DB99-4BC4-8999-3CF846DF00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986" y="5214777"/>
            <a:ext cx="1185408" cy="5446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FAC62D-59F8-458E-8B3D-2133BE874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1454" y="1016625"/>
            <a:ext cx="1585097" cy="15850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555B0-744F-42D6-8F6B-7C8D3AB604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798" y="2445877"/>
            <a:ext cx="2698524" cy="36208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A8E7C4-4C91-453A-B711-8C0C1D7C6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6735" y="5409752"/>
            <a:ext cx="1729465" cy="11129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393B84-8D99-4BA7-926F-36DB9B1C01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7039" y="4975244"/>
            <a:ext cx="999024" cy="784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5651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06 2.59259E-06 L -1.2408 -0.03148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49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0.00069 L -0.00972 0.00069 C -0.01337 -0.00093 -0.01684 -0.00255 -0.02031 -0.00394 C -0.02187 -0.00463 -0.02378 -0.0044 -0.02517 -0.00556 C -0.02743 -0.00764 -0.0283 -0.01273 -0.0309 -0.01343 C -0.03298 -0.01389 -0.03489 -0.01435 -0.0368 -0.01505 C -0.03802 -0.01528 -0.03923 -0.01597 -0.04045 -0.01644 C -0.04444 -0.01852 -0.04601 -0.01991 -0.04982 -0.0213 C -0.05399 -0.02292 -0.0618 -0.02477 -0.0651 -0.02593 C -0.06788 -0.02685 -0.07066 -0.02801 -0.07326 -0.02917 C -0.07812 -0.03102 -0.07899 -0.03218 -0.08507 -0.0338 C -0.08819 -0.03449 -0.09132 -0.03472 -0.09444 -0.03542 C -0.10104 -0.03681 -0.09722 -0.03658 -0.10278 -0.03843 C -0.10694 -0.03982 -0.11146 -0.04051 -0.11562 -0.04167 C -0.11962 -0.04259 -0.12361 -0.04306 -0.12743 -0.04468 C -0.13003 -0.04584 -0.13316 -0.04746 -0.13576 -0.04792 C -0.13958 -0.04861 -0.14357 -0.04884 -0.14739 -0.04954 C -0.14982 -0.05046 -0.15208 -0.05209 -0.15451 -0.05255 C -0.16232 -0.05417 -0.17812 -0.05579 -0.17812 -0.05579 C -0.17917 -0.05625 -0.18038 -0.05695 -0.1816 -0.05741 C -0.18646 -0.05857 -0.19427 -0.05903 -0.1993 -0.06042 C -0.20208 -0.06134 -0.20469 -0.06273 -0.20746 -0.06366 C -0.21024 -0.06435 -0.21302 -0.06459 -0.21562 -0.06505 C -0.21771 -0.06551 -0.21962 -0.06644 -0.22153 -0.06667 C -0.22587 -0.06736 -0.23021 -0.06759 -0.23455 -0.06829 C -0.2368 -0.06875 -0.23923 -0.06921 -0.24149 -0.06991 C -0.24271 -0.07014 -0.24392 -0.0713 -0.24514 -0.07153 C -0.24896 -0.07222 -0.25295 -0.07246 -0.25694 -0.07292 C -0.26493 -0.07662 -0.25781 -0.07384 -0.27326 -0.07616 C -0.29722 -0.07963 -0.25746 -0.0757 -0.30035 -0.07917 C -0.32621 -0.07871 -0.35226 -0.07917 -0.37812 -0.07778 C -0.38125 -0.07755 -0.38437 -0.0757 -0.3875 -0.07454 C -0.40208 -0.06968 -0.38385 -0.07593 -0.39566 -0.07153 C -0.39739 -0.07084 -0.40208 -0.06945 -0.40399 -0.06829 C -0.4059 -0.0669 -0.40764 -0.06482 -0.40989 -0.06366 C -0.41128 -0.06273 -0.41302 -0.06273 -0.41458 -0.06204 C -0.41684 -0.06111 -0.42153 -0.0588 -0.42153 -0.0588 C -0.42274 -0.05741 -0.42378 -0.05556 -0.42517 -0.05417 C -0.42656 -0.05278 -0.4283 -0.05209 -0.42986 -0.05093 C -0.43177 -0.04954 -0.43385 -0.04815 -0.43576 -0.0463 C -0.44132 -0.04097 -0.43385 -0.04468 -0.44271 -0.04167 C -0.44392 -0.04051 -0.44496 -0.03935 -0.44635 -0.03843 C -0.44739 -0.03773 -0.44878 -0.03796 -0.44982 -0.03681 C -0.46163 -0.02454 -0.45226 -0.02963 -0.46042 -0.02593 C -0.46198 -0.02431 -0.46354 -0.02269 -0.4651 -0.0213 C -0.46632 -0.02014 -0.46753 -0.01921 -0.46857 -0.01806 C -0.47778 -0.00787 -0.4658 -0.01898 -0.47691 -0.00857 C -0.47917 -0.00648 -0.4816 -0.0044 -0.48385 -0.00232 C -0.48507 -0.00139 -0.48646 -0.0007 -0.4875 0.00069 L -0.4993 0.01643 C -0.50035 0.01805 -0.50191 0.01921 -0.50278 0.02106 C -0.50625 0.02824 -0.50417 0.02454 -0.50989 0.03217 C -0.51059 0.03472 -0.51094 0.03773 -0.51215 0.04004 C -0.51302 0.04143 -0.51458 0.0419 -0.51562 0.04305 C -0.51649 0.04398 -0.51719 0.04514 -0.51805 0.04629 C -0.5184 0.04791 -0.51875 0.04954 -0.51927 0.05092 C -0.52031 0.0544 -0.52205 0.05879 -0.52396 0.06204 C -0.52465 0.06319 -0.52569 0.06389 -0.52621 0.06504 C -0.52795 0.06805 -0.52899 0.07176 -0.5309 0.07454 C -0.53212 0.07616 -0.53351 0.07731 -0.53455 0.07916 C -0.53559 0.08102 -0.53594 0.08356 -0.5368 0.08541 C -0.53785 0.08773 -0.53923 0.08958 -0.54045 0.09166 C -0.54114 0.09329 -0.54184 0.09491 -0.54271 0.09653 C -0.5434 0.09768 -0.54444 0.09838 -0.54514 0.09954 C -0.54601 0.10116 -0.54653 0.10278 -0.54739 0.1044 C -0.55087 0.10995 -0.55312 0.11088 -0.55798 0.11528 C -0.5592 0.11643 -0.56076 0.1169 -0.56163 0.11852 C -0.56337 0.12153 -0.5651 0.12546 -0.56753 0.12778 C -0.56857 0.12893 -0.56996 0.12986 -0.57101 0.13102 C -0.57222 0.13241 -0.57326 0.13426 -0.57448 0.13565 C -0.58125 0.14305 -0.57465 0.13426 -0.58281 0.1419 C -0.58889 0.14768 -0.58351 0.1456 -0.58976 0.14977 C -0.59097 0.15046 -0.59219 0.15069 -0.5934 0.15139 C -0.59653 0.15324 -0.59965 0.15555 -0.60278 0.15764 C -0.60434 0.15879 -0.60573 0.15995 -0.60746 0.16088 L -0.61805 0.16551 L -0.62517 0.16875 C -0.62708 0.16921 -0.62899 0.16967 -0.6309 0.17014 C -0.63264 0.1706 -0.6342 0.17129 -0.63576 0.17176 C -0.6368 0.17222 -0.63802 0.17315 -0.63923 0.17338 C -0.64392 0.17407 -0.64861 0.1743 -0.6533 0.175 C -0.68246 0.18773 -0.65851 0.17778 -0.73802 0.175 C -0.73958 0.17477 -0.74114 0.17361 -0.74271 0.17338 C -0.74826 0.17222 -0.75364 0.1706 -0.7592 0.17014 L -0.77917 0.16875 C -0.79062 0.16366 -0.77917 0.16829 -0.80625 0.16551 C -0.80903 0.16528 -0.8118 0.16412 -0.81458 0.16389 C -0.82309 0.16319 -0.83177 0.16296 -0.84045 0.16227 C -0.89531 0.15023 -0.85538 0.15856 -0.99444 0.16227 C -1.00208 0.1625 -1.00937 0.16504 -1.01684 0.16551 C -1.03246 0.16666 -1.04826 0.16666 -1.06389 0.16713 C -1.07656 0.17037 -1.07326 0.16991 -1.09444 0.17014 L -1.22031 0.17014 L -1.22031 0.17014 L -1.22031 0.17014" pathEditMode="relative" ptsTypes="AAAAAAAAAAAA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-0.00463 L 0.00695 -0.00463 C 0.00643 -0.00949 0.00625 -0.01412 0.00573 -0.01875 C 0.00556 -0.0206 0.00521 -0.02222 0.00452 -0.02361 C 0.00365 -0.025 0.00209 -0.0257 0.00105 -0.02662 C -0.00104 -0.04537 0.00105 -0.03148 -0.00138 -0.04236 C -0.00191 -0.04468 -0.00277 -0.05093 -0.00364 -0.05324 C -0.00434 -0.05509 -0.00555 -0.05625 -0.00607 -0.0581 C -0.01076 -0.07176 -0.00555 -0.06366 -0.01198 -0.07222 C -0.01232 -0.07431 -0.0125 -0.07639 -0.01319 -0.07847 C -0.01632 -0.08935 -0.01441 -0.08033 -0.01788 -0.08935 C -0.01927 -0.09306 -0.01892 -0.09722 -0.02135 -0.10046 C -0.02222 -0.10162 -0.02378 -0.10139 -0.02482 -0.10185 C -0.02916 -0.11875 -0.02482 -0.10486 -0.03073 -0.11759 C -0.03177 -0.11968 -0.03211 -0.12199 -0.03316 -0.12384 C -0.03489 -0.12685 -0.03906 -0.13171 -0.03906 -0.13171 C -0.03941 -0.13333 -0.03941 -0.13519 -0.04027 -0.13634 C -0.04809 -0.14908 -0.04218 -0.13519 -0.04722 -0.14421 C -0.04895 -0.14722 -0.05191 -0.1537 -0.05191 -0.1537 C -0.05486 -0.16551 -0.05086 -0.15093 -0.05555 -0.1632 C -0.05607 -0.16458 -0.05607 -0.16644 -0.05659 -0.16783 C -0.05868 -0.17269 -0.06232 -0.1787 -0.06493 -0.18357 C -0.06527 -0.18542 -0.06649 -0.19213 -0.06718 -0.19445 C -0.06788 -0.19607 -0.06909 -0.19745 -0.06961 -0.19908 C -0.07066 -0.20208 -0.07013 -0.20625 -0.07204 -0.20857 C -0.07309 -0.21019 -0.07448 -0.21158 -0.07552 -0.2132 C -0.07638 -0.21482 -0.07691 -0.21667 -0.07777 -0.21806 C -0.07882 -0.21921 -0.0802 -0.22014 -0.08142 -0.22107 C -0.08211 -0.22269 -0.08281 -0.22431 -0.08368 -0.22593 C -0.08437 -0.22708 -0.08541 -0.22778 -0.08611 -0.22894 C -0.08784 -0.23195 -0.08871 -0.23565 -0.09079 -0.23843 L -0.10138 -0.25255 L -0.10364 -0.25394 L -0.10138 -0.25394" pathEditMode="relative" ptsTypes="AAAAAAAAAAAAAAAAAAAAAAAAAAAAAAAAAA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539552" y="1412776"/>
            <a:ext cx="84249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/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 Аня. У Ани киса.  </a:t>
            </a:r>
          </a:p>
          <a:p>
            <a:pPr marL="685800" indent="-6858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Киса, это мыши, лови!</a:t>
            </a:r>
          </a:p>
          <a:p>
            <a:pPr marL="685800" indent="-6858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Не буду!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Киса, это муха, лови!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Не буду! 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	Аня дала кисе мясо. Киса                 ела мясо. Киса сыта.</a:t>
            </a:r>
          </a:p>
        </p:txBody>
      </p:sp>
    </p:spTree>
    <p:extLst>
      <p:ext uri="{BB962C8B-B14F-4D97-AF65-F5344CB8AC3E}">
        <p14:creationId xmlns:p14="http://schemas.microsoft.com/office/powerpoint/2010/main" val="223085448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414320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Лото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3A1C34-B4F5-4C50-B2AD-536B0A4B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7" r="12589"/>
          <a:stretch>
            <a:fillRect/>
          </a:stretch>
        </p:blipFill>
        <p:spPr>
          <a:xfrm>
            <a:off x="3808603" y="2758426"/>
            <a:ext cx="5011869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50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A84262-277F-4E94-AD6B-4DEBA40311D0}"/>
              </a:ext>
            </a:extLst>
          </p:cNvPr>
          <p:cNvPicPr/>
          <p:nvPr/>
        </p:nvPicPr>
        <p:blipFill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8428" b="1"/>
          <a:stretch>
            <a:fillRect/>
          </a:stretch>
        </p:blipFill>
        <p:spPr bwMode="auto">
          <a:xfrm>
            <a:off x="0" y="2952"/>
            <a:ext cx="9144000" cy="6855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252" y="124397"/>
            <a:ext cx="926672" cy="1402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188" y="124397"/>
            <a:ext cx="1463167" cy="1450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5371" y="317308"/>
            <a:ext cx="1176630" cy="902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rcRect l="4402" t="5179" r="68354"/>
          <a:stretch>
            <a:fillRect/>
          </a:stretch>
        </p:blipFill>
        <p:spPr>
          <a:xfrm>
            <a:off x="335860" y="2371841"/>
            <a:ext cx="2448273" cy="38788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rcRect l="63686"/>
          <a:stretch>
            <a:fillRect/>
          </a:stretch>
        </p:blipFill>
        <p:spPr>
          <a:xfrm>
            <a:off x="5881815" y="2159960"/>
            <a:ext cx="3263249" cy="4090771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13"/>
          <a:stretch>
            <a:fillRect/>
          </a:stretch>
        </p:blipFill>
        <p:spPr>
          <a:xfrm>
            <a:off x="1761654" y="3385454"/>
            <a:ext cx="5065652" cy="350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99419" y="183184"/>
            <a:ext cx="1079086" cy="11705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FD354D-6E58-4002-93D3-69A340540D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5080322" y="4974717"/>
            <a:ext cx="907604" cy="12725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58E573-C17B-46D7-B694-B383312047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27254" y="4941168"/>
            <a:ext cx="1377255" cy="1365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44637-265B-4736-96C2-EC01E4AAC1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434673">
            <a:off x="4824009" y="4000595"/>
            <a:ext cx="979832" cy="1062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59328C-4D0D-4E7C-87F1-065262A304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17365" y="4075436"/>
            <a:ext cx="1087144" cy="8336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7C2A16-1E69-4534-ADF9-5061E7C33F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7543324">
            <a:off x="2020301" y="3828314"/>
            <a:ext cx="2710069" cy="23932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E736E4-A3EE-4B2C-8500-ACFA739F88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049346">
            <a:off x="3826908" y="3850249"/>
            <a:ext cx="3304346" cy="2554140"/>
          </a:xfrm>
          <a:prstGeom prst="rect">
            <a:avLst/>
          </a:prstGeom>
        </p:spPr>
      </p:pic>
      <p:pic>
        <p:nvPicPr>
          <p:cNvPr id="15" name="Звук 14">
            <a:hlinkClick r:id="" action="ppaction://media"/>
            <a:extLst>
              <a:ext uri="{FF2B5EF4-FFF2-40B4-BE49-F238E27FC236}">
                <a16:creationId xmlns:a16="http://schemas.microsoft.com/office/drawing/2014/main" id="{F07B70CC-7557-483A-BE47-0032D2B00F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2874126"/>
      </p:ext>
    </p:extLst>
  </p:cSld>
  <p:clrMapOvr>
    <a:masterClrMapping/>
  </p:clrMapOvr>
  <p:transition advTm="50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14712" y="11899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B4120A-4538-4E8C-A4FE-5710D1B7A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792" y="3356992"/>
            <a:ext cx="4000710" cy="273630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5F169A-DB9A-4FD0-BB1A-81A6B1AD72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5290" y="4269016"/>
            <a:ext cx="840924" cy="7455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21C815-AFFD-46EB-9E66-5152074958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478" y="4253040"/>
            <a:ext cx="858943" cy="76153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CDD429D-4139-4C16-98B0-70B8506042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4528" y="3465578"/>
            <a:ext cx="1457070" cy="24142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2421EF3-840B-4376-BFFE-C26A389BAA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772666" y="3481452"/>
            <a:ext cx="1499746" cy="24873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88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06 1.11111E-06 L 0.40174 -0.01759" pathEditMode="relative" rAng="0" ptsTypes="AA">
                                      <p:cBhvr>
                                        <p:cTn id="19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88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07 1.11022E-16 L -0.37118 -0.00278" pathEditMode="relative" rAng="0" ptsTypes="AA">
                                      <p:cBhvr>
                                        <p:cTn id="21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A84262-277F-4E94-AD6B-4DEBA40311D0}"/>
              </a:ext>
            </a:extLst>
          </p:cNvPr>
          <p:cNvPicPr/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1" t="18428" b="1"/>
          <a:stretch>
            <a:fillRect/>
          </a:stretch>
        </p:blipFill>
        <p:spPr bwMode="auto">
          <a:xfrm>
            <a:off x="0" y="2952"/>
            <a:ext cx="9144000" cy="6855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252" y="124397"/>
            <a:ext cx="926672" cy="14022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5188" y="124397"/>
            <a:ext cx="1463167" cy="14509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5371" y="317308"/>
            <a:ext cx="1176630" cy="902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rcRect l="4402" t="5179" r="68354"/>
          <a:stretch>
            <a:fillRect/>
          </a:stretch>
        </p:blipFill>
        <p:spPr>
          <a:xfrm>
            <a:off x="335860" y="2371841"/>
            <a:ext cx="2448273" cy="38788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rcRect l="63686"/>
          <a:stretch>
            <a:fillRect/>
          </a:stretch>
        </p:blipFill>
        <p:spPr>
          <a:xfrm>
            <a:off x="5881815" y="2159960"/>
            <a:ext cx="3263249" cy="4090771"/>
          </a:xfrm>
          <a:prstGeom prst="rect">
            <a:avLst/>
          </a:prstGeom>
        </p:spPr>
      </p:pic>
      <p:pic>
        <p:nvPicPr>
          <p:cNvPr id="29" name="Рисунок 28"/>
          <p:cNvPicPr/>
          <p:nvPr/>
        </p:nvPicPr>
        <p:blipFill>
          <a:blip r:embed="rId11"/>
          <a:stretch>
            <a:fillRect/>
          </a:stretch>
        </p:blipFill>
        <p:spPr>
          <a:xfrm>
            <a:off x="1761654" y="3385454"/>
            <a:ext cx="5065652" cy="3504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9419" y="183184"/>
            <a:ext cx="1079086" cy="11705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FD354D-6E58-4002-93D3-69A340540D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5080322" y="4974717"/>
            <a:ext cx="907604" cy="12725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58E573-C17B-46D7-B694-B383312047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7254" y="4941168"/>
            <a:ext cx="1377255" cy="13657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44637-265B-4736-96C2-EC01E4AAC1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434673">
            <a:off x="4824009" y="4000595"/>
            <a:ext cx="979832" cy="1062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59328C-4D0D-4E7C-87F1-065262A304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7365" y="4075436"/>
            <a:ext cx="1087144" cy="8336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7C2A16-1E69-4534-ADF9-5061E7C33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7543324">
            <a:off x="2020301" y="3828314"/>
            <a:ext cx="2710069" cy="23932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E736E4-A3EE-4B2C-8500-ACFA739F8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49346">
            <a:off x="3826908" y="3850249"/>
            <a:ext cx="3304346" cy="2554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7C2A16-1E69-4534-ADF9-5061E7C33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7543324">
            <a:off x="2029153" y="3860436"/>
            <a:ext cx="2710069" cy="239323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E736E4-A3EE-4B2C-8500-ACFA739F8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49346">
            <a:off x="3826907" y="3851716"/>
            <a:ext cx="3304346" cy="25541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DE736E4-A3EE-4B2C-8500-ACFA739F8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49346">
            <a:off x="3826908" y="3850251"/>
            <a:ext cx="3304346" cy="25541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DE736E4-A3EE-4B2C-8500-ACFA739F88D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49346">
            <a:off x="3826907" y="3850250"/>
            <a:ext cx="3304346" cy="2554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73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611560" y="1052736"/>
            <a:ext cx="84249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/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</a:t>
            </a:r>
            <a:r>
              <a:rPr lang="ru-RU" sz="4000"/>
              <a:t> 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Петя и Аня. У Пети                   и Ани лото. </a:t>
            </a:r>
            <a:endParaRPr lang="en-US" sz="4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У кого ваза? У Ани ваза!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У кого дыня? У Пети дыня!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У кого духи? У Ани духи!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- У кого киви? У Пети киви!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У Пети киви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и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дыня. У Ани духи и</a:t>
            </a:r>
            <a:r>
              <a:rPr lang="en-US" sz="400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ваза. </a:t>
            </a:r>
            <a:endParaRPr lang="ru-RU" sz="4000"/>
          </a:p>
          <a:p>
            <a:endParaRPr lang="ru-RU" sz="40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2205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048B40-27E4-4C7D-98AA-47EB0F5458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t="1000" r="12988" b="1000"/>
          <a:stretch>
            <a:fillRect/>
          </a:stretch>
        </p:blipFill>
        <p:spPr>
          <a:xfrm>
            <a:off x="3761189" y="2780928"/>
            <a:ext cx="5067957" cy="377401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55833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Кафе</a:t>
            </a:r>
          </a:p>
        </p:txBody>
      </p:sp>
    </p:spTree>
    <p:extLst>
      <p:ext uri="{BB962C8B-B14F-4D97-AF65-F5344CB8AC3E}">
        <p14:creationId xmlns:p14="http://schemas.microsoft.com/office/powerpoint/2010/main" val="33517520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517AF-E5C0-4C85-B665-75BA142FD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40"/>
            <a:ext cx="9144000" cy="68147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A920C-383E-493B-A210-5271F5C50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0450" y="2488073"/>
            <a:ext cx="1115665" cy="1572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C105FF-F48E-40F7-8B04-FDEE4087BE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0793" y="1589257"/>
            <a:ext cx="1711744" cy="993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FA2BA7-F2F2-4B9B-8FD6-6B0095300F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9970" y="2458172"/>
            <a:ext cx="1115665" cy="15729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735370-18E1-4D80-B009-5ACF38FA68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3894" y="3365900"/>
            <a:ext cx="798645" cy="7011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47F1945-4B73-42C7-8209-3A5C12F80D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4026" y="3314008"/>
            <a:ext cx="506012" cy="70110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EDA0B5-BD89-429C-A3B8-A406E952E8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08732" y="3329975"/>
            <a:ext cx="890093" cy="9693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5DD32-9F7F-4891-83CF-31335A02910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868" t="-1621" r="1352" b="1621"/>
          <a:stretch>
            <a:fillRect/>
          </a:stretch>
        </p:blipFill>
        <p:spPr>
          <a:xfrm>
            <a:off x="2185569" y="1589257"/>
            <a:ext cx="2947192" cy="4747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5657E-38B6-48C5-A7DB-BDA8167B450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4968" t="18268" r="25778" b="21003"/>
          <a:stretch>
            <a:fillRect/>
          </a:stretch>
        </p:blipFill>
        <p:spPr>
          <a:xfrm>
            <a:off x="5652176" y="2564497"/>
            <a:ext cx="2485894" cy="3117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DD0033-408D-4182-91A2-FB9B078262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8744" y="1196752"/>
            <a:ext cx="1993565" cy="1085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53BF6B-F01F-45EC-8D77-38DF0535DB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03258" y="3522563"/>
            <a:ext cx="1153219" cy="600635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21F360C4-5F2F-4650-9B87-EB47DB23E6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393829"/>
      </p:ext>
    </p:extLst>
  </p:cSld>
  <p:clrMapOvr>
    <a:masterClrMapping/>
  </p:clrMapOvr>
  <p:transition advTm="48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5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D517AF-E5C0-4C85-B665-75BA142FD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0"/>
            <a:ext cx="9144000" cy="68147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4A920C-383E-493B-A210-5271F5C50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450" y="2488073"/>
            <a:ext cx="1115665" cy="15729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C105FF-F48E-40F7-8B04-FDEE4087B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0793" y="1589257"/>
            <a:ext cx="1711744" cy="9937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CFA2BA7-F2F2-4B9B-8FD6-6B0095300F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970" y="2458172"/>
            <a:ext cx="1115665" cy="15729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735370-18E1-4D80-B009-5ACF38FA6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894" y="3365900"/>
            <a:ext cx="798645" cy="70110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47F1945-4B73-42C7-8209-3A5C12F80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4026" y="3314008"/>
            <a:ext cx="506012" cy="70110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EDA0B5-BD89-429C-A3B8-A406E952E8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8732" y="3329975"/>
            <a:ext cx="890093" cy="96934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45DD32-9F7F-4891-83CF-31335A0291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68" t="-1621" r="1352" b="1621"/>
          <a:stretch>
            <a:fillRect/>
          </a:stretch>
        </p:blipFill>
        <p:spPr>
          <a:xfrm>
            <a:off x="2185569" y="1589257"/>
            <a:ext cx="2947192" cy="47479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5657E-38B6-48C5-A7DB-BDA8167B450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4968" t="18268" r="25778" b="21003"/>
          <a:stretch>
            <a:fillRect/>
          </a:stretch>
        </p:blipFill>
        <p:spPr>
          <a:xfrm>
            <a:off x="5652176" y="2564497"/>
            <a:ext cx="2485894" cy="3117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DD0033-408D-4182-91A2-FB9B07826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744" y="1196752"/>
            <a:ext cx="1993565" cy="1085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53BF6B-F01F-45EC-8D77-38DF0535DB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3258" y="3522563"/>
            <a:ext cx="1153219" cy="6006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499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359532" y="589761"/>
            <a:ext cx="8424936" cy="567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300"/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Это кафе. Это мама и Таня. 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У мамы меню.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Я буду пиццу и кофе.                Маме дали пиццу и кофе.   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У Тани меню. </a:t>
            </a:r>
          </a:p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Я буду кашу и воду.                                Тане дали кашу и воду.                                 Мама ела пиццу. Мама пила кофе. Таня ела кашу. Таня пила воду. </a:t>
            </a:r>
            <a:endParaRPr lang="ru-RU" sz="4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898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417B96-466A-4180-9E24-880682C9A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010" y="2780927"/>
            <a:ext cx="5006462" cy="3774011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55833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Коля и Жужа</a:t>
            </a:r>
          </a:p>
        </p:txBody>
      </p:sp>
    </p:spTree>
    <p:extLst>
      <p:ext uri="{BB962C8B-B14F-4D97-AF65-F5344CB8AC3E}">
        <p14:creationId xmlns:p14="http://schemas.microsoft.com/office/powerpoint/2010/main" val="40258165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FAE519-1BC5-4E1F-B211-12B39EF7E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1" b="92517" l="10000" r="90000">
                        <a14:foregroundMark x1="73051" y1="90930" x2="74237" y2="90476"/>
                        <a14:foregroundMark x1="37119" y1="92517" x2="40000" y2="90249"/>
                        <a14:foregroundMark x1="11864" y1="40363" x2="13898" y2="41043"/>
                        <a14:backgroundMark x1="59322" y1="46939" x2="64746" y2="46032"/>
                      </a14:backgroundRemoval>
                    </a14:imgEffect>
                  </a14:imgLayer>
                </a14:imgProps>
              </a:ext>
            </a:extLst>
          </a:blip>
          <a:srcRect l="9199" t="10713" r="18732"/>
          <a:stretch>
            <a:fillRect/>
          </a:stretch>
        </p:blipFill>
        <p:spPr>
          <a:xfrm>
            <a:off x="9324528" y="4222354"/>
            <a:ext cx="2592288" cy="2400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BE3BF-6335-4012-8E7D-A25DCE912E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020041" y="2708920"/>
            <a:ext cx="2987299" cy="3913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C7B49B-9F44-4954-91A2-C4BC36E8E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3377" y="1916832"/>
            <a:ext cx="1048603" cy="1054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D6E3E9-50F3-43C8-8274-92666FF6B2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47864" y="2410650"/>
            <a:ext cx="1707028" cy="11217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D4C7A-BED7-41E9-866C-7358644464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32040" y="4149080"/>
            <a:ext cx="2450804" cy="230448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07FD070-7E8F-408C-AB6D-E22393D0AE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434303"/>
      </p:ext>
    </p:extLst>
  </p:cSld>
  <p:clrMapOvr>
    <a:masterClrMapping/>
  </p:clrMapOvr>
  <p:transition advTm="15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06 -2.22222E-06 L 0.49167 -4.07407E-06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7.40741E-07 L -0.4724 -0.00718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D4C7A-BED7-41E9-866C-7358644464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4145028"/>
            <a:ext cx="2450804" cy="23044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B3C8F8-5BC0-440D-9DF7-4E946C1AA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2412934"/>
            <a:ext cx="1707028" cy="1121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4989F-3708-4BC7-AD29-BF734957A8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6136" y="3739877"/>
            <a:ext cx="1861314" cy="2713691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F937490C-3032-423F-99C6-DF7BC8B77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9115"/>
      </p:ext>
    </p:extLst>
  </p:cSld>
  <p:clrMapOvr>
    <a:masterClrMapping/>
  </p:clrMapOvr>
  <p:transition advTm="4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4989F-3708-4BC7-AD29-BF734957A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3739877"/>
            <a:ext cx="1861314" cy="2713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688" y="2412933"/>
            <a:ext cx="1707028" cy="1121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843A1-9807-4288-8B38-111A5D6B2A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4911" y="4602622"/>
            <a:ext cx="2784447" cy="224171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0F340584-B42E-445C-A0EE-B79C7568A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42231"/>
      </p:ext>
    </p:extLst>
  </p:cSld>
  <p:clrMapOvr>
    <a:masterClrMapping/>
  </p:clrMapOvr>
  <p:transition advTm="4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D3BCC4A-ED96-4FED-85A3-354B45CCC02D}"/>
              </a:ext>
            </a:extLst>
          </p:cNvPr>
          <p:cNvSpPr txBox="1"/>
          <p:nvPr/>
        </p:nvSpPr>
        <p:spPr>
          <a:xfrm>
            <a:off x="683568" y="2636912"/>
            <a:ext cx="7848872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На лугу лужа. На луже тина. У лужи гуси. Гуси ели тину. </a:t>
            </a:r>
            <a:endParaRPr lang="ru-RU" sz="4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485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843A1-9807-4288-8B38-111A5D6B2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911" y="4602622"/>
            <a:ext cx="2784447" cy="2241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0688" y="2386017"/>
            <a:ext cx="1707028" cy="11217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CA0FE-722B-46A7-A1A7-724C1371C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0505" y="4143855"/>
            <a:ext cx="3422510" cy="258976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8953486-DBE4-4840-9E72-1126B3092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1356"/>
      </p:ext>
    </p:extLst>
  </p:cSld>
  <p:clrMapOvr>
    <a:masterClrMapping/>
  </p:clrMapOvr>
  <p:transition advTm="5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CA0FE-722B-46A7-A1A7-724C1371C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35696" y="4149080"/>
            <a:ext cx="3422510" cy="2589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0688" y="2386017"/>
            <a:ext cx="1707028" cy="112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032" y="4509120"/>
            <a:ext cx="3493311" cy="243251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A108C47B-868D-4989-B647-0DDDB8FD1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40304"/>
      </p:ext>
    </p:extLst>
  </p:cSld>
  <p:clrMapOvr>
    <a:masterClrMapping/>
  </p:clrMapOvr>
  <p:transition advTm="64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06 -2.22222E-06 L -4.72222E-06 0.00023 C -0.00329 -0.00208 -0.00659 -0.00393 -0.00954 -0.00625 C -0.01597 -0.01134 -0.00729 -0.00787 -0.01562 -0.01273 C -0.01701 -0.01342 -0.01875 -0.01366 -0.02031 -0.01435 C -0.02413 -0.01944 -0.02118 -0.01643 -0.02743 -0.01898 C -0.02986 -0.01991 -0.03211 -0.02153 -0.03454 -0.02222 C -0.03697 -0.02268 -0.0394 -0.02315 -0.04184 -0.02384 C -0.04305 -0.02407 -0.04409 -0.025 -0.04531 -0.02546 C -0.04965 -0.02662 -0.05399 -0.02754 -0.0585 -0.02847 C -0.07187 -0.02801 -0.08541 -0.02801 -0.09895 -0.02685 C -0.10104 -0.02685 -0.10572 -0.02291 -0.10729 -0.02222 C -0.10833 -0.02153 -0.10954 -0.02106 -0.11076 -0.0206 C -0.11527 -0.0118 -0.11076 -0.01967 -0.11788 -0.01111 C -0.12621 -0.00139 -0.12065 -0.00463 -0.12743 -0.00162 C -0.13819 0.00787 -0.13055 0.00255 -0.15729 -2.22222E-06 C -0.16006 -0.00023 -0.16284 -0.00092 -0.16562 -0.00162 C -0.17361 -0.00324 -0.17447 -0.00347 -0.1835 -0.00625 C -0.18506 -0.00671 -0.18663 -0.00741 -0.18819 -0.00787 C -0.1894 -0.00833 -0.19062 -0.00903 -0.19184 -0.00949 C -0.1934 -0.01111 -0.19496 -0.0125 -0.19652 -0.01435 C -0.19739 -0.01528 -0.19809 -0.01643 -0.19895 -0.01736 C -0.2 -0.01852 -0.20138 -0.01944 -0.20243 -0.0206 C -0.20416 -0.02245 -0.20555 -0.025 -0.20729 -0.02685 C -0.20833 -0.02824 -0.20972 -0.02893 -0.21076 -0.03009 C -0.21163 -0.03102 -0.21232 -0.03241 -0.21319 -0.03333 C -0.21423 -0.03449 -0.21562 -0.03518 -0.21684 -0.03634 C -0.22118 -0.04097 -0.21736 -0.03958 -0.22395 -0.04444 C -0.22569 -0.04583 -0.22795 -0.04653 -0.22986 -0.04745 C -0.23541 -0.05509 -0.22847 -0.04676 -0.24184 -0.05393 C -0.24288 -0.05463 -0.24913 -0.0581 -0.25121 -0.05856 C -0.25364 -0.05926 -0.25607 -0.05949 -0.2585 -0.06018 C -0.26059 -0.06088 -0.26666 -0.06435 -0.26788 -0.06504 C -0.26909 -0.06551 -0.27031 -0.0662 -0.27152 -0.06666 C -0.275 -0.06736 -0.27864 -0.06759 -0.28229 -0.06805 C -0.29652 -0.06759 -0.31093 -0.06805 -0.32517 -0.06666 C -0.32621 -0.06643 -0.32656 -0.06412 -0.32743 -0.06342 C -0.32847 -0.0625 -0.32986 -0.0625 -0.33107 -0.0618 C -0.34236 -0.05625 -0.33246 -0.06065 -0.34062 -0.05717 C -0.34184 -0.05602 -0.34288 -0.05463 -0.34409 -0.05393 C -0.34652 -0.05254 -0.35121 -0.05069 -0.35121 -0.05046 C -0.35243 -0.04977 -0.35347 -0.04838 -0.35486 -0.04745 C -0.35625 -0.04676 -0.36458 -0.04467 -0.36562 -0.04444 C -0.36684 -0.04328 -0.3677 -0.04213 -0.36892 -0.0412 C -0.37083 -0.04004 -0.37569 -0.03866 -0.37725 -0.03796 C -0.37812 -0.03634 -0.37864 -0.03449 -0.37968 -0.03333 C -0.38055 -0.03217 -0.38211 -0.03241 -0.38333 -0.03171 C -0.38454 -0.03078 -0.38541 -0.0294 -0.38663 -0.02847 C -0.38975 -0.02662 -0.39218 -0.02685 -0.39513 -0.02546 C -0.40642 -0.01967 -0.39201 -0.02361 -0.40833 -0.0206 C -0.4177 -0.02106 -0.42725 -0.02129 -0.43663 -0.02222 C -0.44253 -0.02268 -0.44027 -0.02384 -0.44513 -0.02685 C -0.44635 -0.02778 -0.44756 -0.02778 -0.44878 -0.02847 C -0.45 -0.0294 -0.45191 -0.03055 -0.45347 -0.03171 C -0.45434 -0.03264 -0.45486 -0.03449 -0.4559 -0.03495 C -0.4585 -0.03611 -0.46145 -0.03588 -0.46406 -0.03634 C -0.46562 -0.0368 -0.46736 -0.0375 -0.46892 -0.03796 C -0.47447 -0.04537 -0.47048 -0.0419 -0.47968 -0.04444 C -0.48125 -0.04491 -0.48281 -0.04537 -0.48437 -0.04606 C -0.4868 -0.04699 -0.48906 -0.04861 -0.49166 -0.04907 C -0.49548 -0.05023 -0.49947 -0.05023 -0.50347 -0.05069 C -0.5059 -0.05162 -0.50937 -0.05254 -0.5118 -0.05393 C -0.51909 -0.0581 -0.51388 -0.05694 -0.52256 -0.05856 C -0.52361 -0.05879 -0.54583 -0.06342 -0.55 -0.06342 C -0.56979 -0.06389 -0.58958 -0.06342 -0.60954 -0.06342 L -0.60954 -0.06319 L -0.53333 -0.03958" pathEditMode="relative" rAng="0" ptsTypes="AAAAAAAAAAAAAAAAAAAAAAAAAAAAAAAAAAAAAAAAAAAAAAAAAAAAAAAAAAAAAAAAAAA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786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00343" y="2492896"/>
            <a:ext cx="2987299" cy="391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40" y="2307238"/>
            <a:ext cx="1707028" cy="1121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204864" y="4005064"/>
            <a:ext cx="3316511" cy="2505673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EC59867-771F-4AE7-9A34-7A9B7D66A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0075"/>
      </p:ext>
    </p:extLst>
  </p:cSld>
  <p:clrMapOvr>
    <a:masterClrMapping/>
  </p:clrMapOvr>
  <p:transition advTm="7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06 1.47451E-17 L 0.61979 0.00625" pathEditMode="relative" rAng="0" ptsTypes="AA">
                                      <p:cBhvr>
                                        <p:cTn id="1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0786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600343" y="2492896"/>
            <a:ext cx="2987299" cy="3913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27" y="2282791"/>
            <a:ext cx="1707028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01E4BF-57BE-4FDB-BE7F-C10FBE4A10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45224" y="2577314"/>
            <a:ext cx="6035563" cy="3761558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7BF0156-FDC1-4A07-AB11-B695C1874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44245"/>
      </p:ext>
    </p:extLst>
  </p:cSld>
  <p:clrMapOvr>
    <a:masterClrMapping/>
  </p:clrMapOvr>
  <p:transition advTm="7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7.40741E-07 L 0.73889 0.01806" pathEditMode="relative" rAng="0" ptsTypes="AA">
                                      <p:cBhvr>
                                        <p:cTn id="17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10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FAE519-1BC5-4E1F-B211-12B39EF7E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1" b="92517" l="10000" r="90000">
                        <a14:foregroundMark x1="73051" y1="90930" x2="74237" y2="90476"/>
                        <a14:foregroundMark x1="37119" y1="92517" x2="40000" y2="90249"/>
                        <a14:foregroundMark x1="11864" y1="40363" x2="13898" y2="41043"/>
                        <a14:backgroundMark x1="59322" y1="46939" x2="64746" y2="46032"/>
                      </a14:backgroundRemoval>
                    </a14:imgEffect>
                  </a14:imgLayer>
                </a14:imgProps>
              </a:ext>
            </a:extLst>
          </a:blip>
          <a:srcRect l="9199" t="10713" r="18732"/>
          <a:stretch>
            <a:fillRect/>
          </a:stretch>
        </p:blipFill>
        <p:spPr>
          <a:xfrm>
            <a:off x="9324528" y="4222354"/>
            <a:ext cx="2592288" cy="24005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DBE3BF-6335-4012-8E7D-A25DCE912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20041" y="2708920"/>
            <a:ext cx="2987299" cy="3913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C7B49B-9F44-4954-91A2-C4BC36E8E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377" y="1916832"/>
            <a:ext cx="1048603" cy="1054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D6E3E9-50F3-43C8-8274-92666FF6B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864" y="2410650"/>
            <a:ext cx="1707028" cy="11217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D4C7A-BED7-41E9-866C-735864446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4149080"/>
            <a:ext cx="245080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31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06 -2.22222E-06 L 0.49167 -4.07407E-06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5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 -7.40741E-07 L -0.4724 -0.00718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0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D4C7A-BED7-41E9-866C-735864446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145028"/>
            <a:ext cx="2450804" cy="23044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B3C8F8-5BC0-440D-9DF7-4E946C1AA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412934"/>
            <a:ext cx="1707028" cy="112176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4989F-3708-4BC7-AD29-BF734957A8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6136" y="3739877"/>
            <a:ext cx="1861314" cy="27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98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14989F-3708-4BC7-AD29-BF734957A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3739877"/>
            <a:ext cx="1861314" cy="2713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688" y="2412933"/>
            <a:ext cx="1707028" cy="11217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843A1-9807-4288-8B38-111A5D6B2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4911" y="4602622"/>
            <a:ext cx="2784447" cy="22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97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2843A1-9807-4288-8B38-111A5D6B2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11" y="4602622"/>
            <a:ext cx="2784447" cy="22417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688" y="2386017"/>
            <a:ext cx="1707028" cy="11217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CA0FE-722B-46A7-A1A7-724C1371C1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0505" y="4143855"/>
            <a:ext cx="3422510" cy="25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6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31" y="13661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708920"/>
            <a:ext cx="2987299" cy="3913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4FCA0FE-722B-46A7-A1A7-724C1371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835696" y="4149080"/>
            <a:ext cx="3422510" cy="25897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0688" y="2386017"/>
            <a:ext cx="1707028" cy="1121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032" y="4509120"/>
            <a:ext cx="3493311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112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06 -2.22222E-06 L -4.72222E-06 0.00023 C -0.00329 -0.00208 -0.00659 -0.00393 -0.00954 -0.00625 C -0.01597 -0.01134 -0.00729 -0.00787 -0.01562 -0.01273 C -0.01701 -0.01342 -0.01875 -0.01366 -0.02031 -0.01435 C -0.02413 -0.01944 -0.02118 -0.01643 -0.02743 -0.01898 C -0.02986 -0.01991 -0.03211 -0.02153 -0.03454 -0.02222 C -0.03697 -0.02268 -0.0394 -0.02315 -0.04184 -0.02384 C -0.04305 -0.02407 -0.04409 -0.025 -0.04531 -0.02546 C -0.04965 -0.02662 -0.05399 -0.02754 -0.0585 -0.02847 C -0.07187 -0.02801 -0.08541 -0.02801 -0.09895 -0.02685 C -0.10104 -0.02685 -0.10572 -0.02291 -0.10729 -0.02222 C -0.10833 -0.02153 -0.10954 -0.02106 -0.11076 -0.0206 C -0.11527 -0.0118 -0.11076 -0.01967 -0.11788 -0.01111 C -0.12621 -0.00139 -0.12065 -0.00463 -0.12743 -0.00162 C -0.13819 0.00787 -0.13055 0.00255 -0.15729 -2.22222E-06 C -0.16006 -0.00023 -0.16284 -0.00092 -0.16562 -0.00162 C -0.17361 -0.00324 -0.17447 -0.00347 -0.1835 -0.00625 C -0.18506 -0.00671 -0.18663 -0.00741 -0.18819 -0.00787 C -0.1894 -0.00833 -0.19062 -0.00903 -0.19184 -0.00949 C -0.1934 -0.01111 -0.19496 -0.0125 -0.19652 -0.01435 C -0.19739 -0.01528 -0.19809 -0.01643 -0.19895 -0.01736 C -0.2 -0.01852 -0.20138 -0.01944 -0.20243 -0.0206 C -0.20416 -0.02245 -0.20555 -0.025 -0.20729 -0.02685 C -0.20833 -0.02824 -0.20972 -0.02893 -0.21076 -0.03009 C -0.21163 -0.03102 -0.21232 -0.03241 -0.21319 -0.03333 C -0.21423 -0.03449 -0.21562 -0.03518 -0.21684 -0.03634 C -0.22118 -0.04097 -0.21736 -0.03958 -0.22395 -0.04444 C -0.22569 -0.04583 -0.22795 -0.04653 -0.22986 -0.04745 C -0.23541 -0.05509 -0.22847 -0.04676 -0.24184 -0.05393 C -0.24288 -0.05463 -0.24913 -0.0581 -0.25121 -0.05856 C -0.25364 -0.05926 -0.25607 -0.05949 -0.2585 -0.06018 C -0.26059 -0.06088 -0.26666 -0.06435 -0.26788 -0.06504 C -0.26909 -0.06551 -0.27031 -0.0662 -0.27152 -0.06666 C -0.275 -0.06736 -0.27864 -0.06759 -0.28229 -0.06805 C -0.29652 -0.06759 -0.31093 -0.06805 -0.32517 -0.06666 C -0.32621 -0.06643 -0.32656 -0.06412 -0.32743 -0.06342 C -0.32847 -0.0625 -0.32986 -0.0625 -0.33107 -0.0618 C -0.34236 -0.05625 -0.33246 -0.06065 -0.34062 -0.05717 C -0.34184 -0.05602 -0.34288 -0.05463 -0.34409 -0.05393 C -0.34652 -0.05254 -0.35121 -0.05069 -0.35121 -0.05046 C -0.35243 -0.04977 -0.35347 -0.04838 -0.35486 -0.04745 C -0.35625 -0.04676 -0.36458 -0.04467 -0.36562 -0.04444 C -0.36684 -0.04328 -0.3677 -0.04213 -0.36892 -0.0412 C -0.37083 -0.04004 -0.37569 -0.03866 -0.37725 -0.03796 C -0.37812 -0.03634 -0.37864 -0.03449 -0.37968 -0.03333 C -0.38055 -0.03217 -0.38211 -0.03241 -0.38333 -0.03171 C -0.38454 -0.03078 -0.38541 -0.0294 -0.38663 -0.02847 C -0.38975 -0.02662 -0.39218 -0.02685 -0.39513 -0.02546 C -0.40642 -0.01967 -0.39201 -0.02361 -0.40833 -0.0206 C -0.4177 -0.02106 -0.42725 -0.02129 -0.43663 -0.02222 C -0.44253 -0.02268 -0.44027 -0.02384 -0.44513 -0.02685 C -0.44635 -0.02778 -0.44756 -0.02778 -0.44878 -0.02847 C -0.45 -0.0294 -0.45191 -0.03055 -0.45347 -0.03171 C -0.45434 -0.03264 -0.45486 -0.03449 -0.4559 -0.03495 C -0.4585 -0.03611 -0.46145 -0.03588 -0.46406 -0.03634 C -0.46562 -0.0368 -0.46736 -0.0375 -0.46892 -0.03796 C -0.47447 -0.04537 -0.47048 -0.0419 -0.47968 -0.04444 C -0.48125 -0.04491 -0.48281 -0.04537 -0.48437 -0.04606 C -0.4868 -0.04699 -0.48906 -0.04861 -0.49166 -0.04907 C -0.49548 -0.05023 -0.49947 -0.05023 -0.50347 -0.05069 C -0.5059 -0.05162 -0.50937 -0.05254 -0.5118 -0.05393 C -0.51909 -0.0581 -0.51388 -0.05694 -0.52256 -0.05856 C -0.52361 -0.05879 -0.54583 -0.06342 -0.55 -0.06342 C -0.56979 -0.06389 -0.58958 -0.06342 -0.60954 -0.06342 L -0.60954 -0.06319 L -0.53333 -0.03958" pathEditMode="relative" rAng="0" ptsTypes="AAAAAAAAAAAAAAAAAAAAAAAAAAAAAAAAAAAAAAAAAAAAAAAAAAAAAAAAAAAAAAAAA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86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00343" y="2492896"/>
            <a:ext cx="2987299" cy="39139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2307238"/>
            <a:ext cx="1707028" cy="11217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04864" y="4005064"/>
            <a:ext cx="331651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26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06 1.47451E-17 L 0.61979 0.00625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980728"/>
            <a:ext cx="8784976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Коза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AAC70A-DFD6-4933-B248-98B46B2106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38" t="11631" r="20075" b="7987"/>
          <a:stretch>
            <a:fillRect/>
          </a:stretch>
        </p:blipFill>
        <p:spPr>
          <a:xfrm>
            <a:off x="3563888" y="2913606"/>
            <a:ext cx="5136972" cy="36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0914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2D32D3-375C-44BD-9188-6221DD58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86"/>
            <a:ext cx="9144000" cy="683067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B1FA0F-B6FA-4C4E-88C7-A88B91596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00343" y="2492896"/>
            <a:ext cx="2987299" cy="39139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427" y="2282791"/>
            <a:ext cx="1707028" cy="11217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01E4BF-57BE-4FDB-BE7F-C10FBE4A10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445224" y="2577314"/>
            <a:ext cx="6035563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68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06 -7.40741E-07 L 0.73889 0.01806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10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395536" y="466650"/>
            <a:ext cx="842493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	Это Коля и Жужа. 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Коля, учи Жужу!</a:t>
            </a:r>
          </a:p>
          <a:p>
            <a:pPr marL="571500" indent="-571500">
              <a:buFontTx/>
              <a:buChar char="-"/>
            </a:pPr>
            <a:r>
              <a:rPr lang="ru-RU" sz="4000" err="1">
                <a:solidFill>
                  <a:schemeClr val="accent1">
                    <a:lumMod val="50000"/>
                  </a:schemeClr>
                </a:solidFill>
              </a:rPr>
              <a:t>Жужа, сиди!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 Жужа, лапу!</a:t>
            </a:r>
          </a:p>
          <a:p>
            <a:pPr marL="571500" indent="-571500">
              <a:buFontTx/>
              <a:buChar char="-"/>
            </a:pPr>
            <a:r>
              <a:rPr lang="ru-RU" sz="4000" err="1">
                <a:solidFill>
                  <a:schemeClr val="accent1">
                    <a:lumMod val="50000"/>
                  </a:schemeClr>
                </a:solidFill>
              </a:rPr>
              <a:t>Жужа, лежи! 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 Жужа, иди!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 Жужа, беги!</a:t>
            </a:r>
          </a:p>
          <a:p>
            <a:pPr marL="571500" indent="-571500">
              <a:buFontTx/>
              <a:buChar char="-"/>
            </a:pP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 Жужа, неси мячи!</a:t>
            </a:r>
          </a:p>
          <a:p>
            <a:pPr marL="571500" indent="-571500">
              <a:buFontTx/>
              <a:buChar char="-"/>
            </a:pPr>
            <a:r>
              <a:rPr lang="ru-RU" sz="4000" err="1">
                <a:solidFill>
                  <a:schemeClr val="accent1">
                    <a:lumMod val="50000"/>
                  </a:schemeClr>
                </a:solidFill>
              </a:rPr>
              <a:t>Жужа, кати Олю!</a:t>
            </a:r>
            <a:endParaRPr lang="ru-RU" sz="42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12241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46F546-1C3B-4F1D-BD7F-94A7D2E15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184" y="2852936"/>
            <a:ext cx="5173375" cy="3816425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054280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Я лечу</a:t>
            </a:r>
          </a:p>
        </p:txBody>
      </p:sp>
    </p:spTree>
    <p:extLst>
      <p:ext uri="{BB962C8B-B14F-4D97-AF65-F5344CB8AC3E}">
        <p14:creationId xmlns:p14="http://schemas.microsoft.com/office/powerpoint/2010/main" val="200285105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2B0BD1-C8D8-475C-98CC-036C033F7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858"/>
            <a:ext cx="9144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02216-795A-4CB7-86AC-C126B22E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4" y="-12858"/>
            <a:ext cx="9144000" cy="68458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5CE1A9-61D8-4F3E-A043-7C0BC8275C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4" y="-40058"/>
            <a:ext cx="9144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32B1A1-8757-4EE9-A6B3-21D70BA83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4" y="-18955"/>
            <a:ext cx="910752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AC935-BF9F-46AE-B716-64ADBC2C62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553" y="-19097"/>
            <a:ext cx="9144000" cy="68519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15DAE4-7F26-44F4-967C-32D6D0F6FD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6" y="-13197"/>
            <a:ext cx="9203008" cy="6853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4F9981-DB89-46CE-A954-0B148A365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5856" y="332656"/>
            <a:ext cx="2182557" cy="3237257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15C6F5B2-E0AF-4E32-8120-3CE64628D4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0807033"/>
      </p:ext>
    </p:extLst>
  </p:cSld>
  <p:clrMapOvr>
    <a:masterClrMapping/>
  </p:clrMapOvr>
  <p:transition advTm="20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2B0BD1-C8D8-475C-98CC-036C033F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58"/>
            <a:ext cx="9144000" cy="68579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302216-795A-4CB7-86AC-C126B22E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4" y="-12858"/>
            <a:ext cx="9144000" cy="68458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75CE1A9-61D8-4F3E-A043-7C0BC8275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4" y="-40058"/>
            <a:ext cx="9144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32B1A1-8757-4EE9-A6B3-21D70BA83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4" y="-18955"/>
            <a:ext cx="9107522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DAC935-BF9F-46AE-B716-64ADBC2C6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3" y="-19097"/>
            <a:ext cx="9144000" cy="68519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15DAE4-7F26-44F4-967C-32D6D0F6F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" y="-13197"/>
            <a:ext cx="9203008" cy="68534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4F9981-DB89-46CE-A954-0B148A365E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5856" y="332656"/>
            <a:ext cx="2182557" cy="3237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3814337"/>
      </p:ext>
    </p:extLst>
  </p:cSld>
  <p:clrMapOvr>
    <a:masterClrMapping/>
  </p:clrMapOvr>
  <p:transition advTm="212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755576" y="1772816"/>
            <a:ext cx="7848872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2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Я лечу по небу. Я вижу луга. Я вижу поля. Я вижу леса. Я вижу дома. Я вижу сады. </a:t>
            </a:r>
          </a:p>
        </p:txBody>
      </p:sp>
    </p:spTree>
    <p:extLst>
      <p:ext uri="{BB962C8B-B14F-4D97-AF65-F5344CB8AC3E}">
        <p14:creationId xmlns:p14="http://schemas.microsoft.com/office/powerpoint/2010/main" val="42484046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65A34E-9692-4982-8051-E1FA0426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88" t="4970" r="12988" b="1000"/>
          <a:stretch>
            <a:fillRect/>
          </a:stretch>
        </p:blipFill>
        <p:spPr>
          <a:xfrm>
            <a:off x="3386150" y="2708919"/>
            <a:ext cx="5460339" cy="3901509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43D51DD3-9DB3-4D1A-9D8A-5F1F152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6" y="1196752"/>
            <a:ext cx="8557414" cy="1143000"/>
          </a:xfrm>
        </p:spPr>
        <p:txBody>
          <a:bodyPr/>
          <a:lstStyle/>
          <a:p>
            <a:pPr algn="ctr"/>
            <a:r>
              <a:rPr lang="ru-RU" sz="8000">
                <a:solidFill>
                  <a:srgbClr val="92BB2E"/>
                </a:solidFill>
              </a:rPr>
              <a:t>Уха</a:t>
            </a:r>
          </a:p>
        </p:txBody>
      </p:sp>
    </p:spTree>
    <p:extLst>
      <p:ext uri="{BB962C8B-B14F-4D97-AF65-F5344CB8AC3E}">
        <p14:creationId xmlns:p14="http://schemas.microsoft.com/office/powerpoint/2010/main" val="118658632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178D5-97B5-4425-A3FB-787038486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131"/>
          <a:stretch>
            <a:fillRect/>
          </a:stretch>
        </p:blipFill>
        <p:spPr>
          <a:xfrm>
            <a:off x="0" y="28366"/>
            <a:ext cx="9225667" cy="68296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B7176-FBF7-4EB1-90B3-0CF732E5E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7864" y="836712"/>
            <a:ext cx="1539297" cy="1146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7BCCF-5FD6-4A77-8D18-FF5B34924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8104" y="692696"/>
            <a:ext cx="1368152" cy="1575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4848E0-50CF-4402-86E5-C3A5F78121A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1968" t="75532" r="72148" b="19068"/>
          <a:stretch>
            <a:fillRect/>
          </a:stretch>
        </p:blipFill>
        <p:spPr>
          <a:xfrm rot="21366118">
            <a:off x="1270346" y="5246306"/>
            <a:ext cx="426757" cy="2073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rcRect l="-1" r="-35158" b="4538"/>
          <a:stretch>
            <a:fillRect/>
          </a:stretch>
        </p:blipFill>
        <p:spPr>
          <a:xfrm>
            <a:off x="563432" y="4542512"/>
            <a:ext cx="755619" cy="887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382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959">
            <a:off x="202564" y="3407272"/>
            <a:ext cx="1152244" cy="1481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85BFC-2244-4C54-9481-6EEB4577C8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3390" y="4386943"/>
            <a:ext cx="426757" cy="8217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1BB4FD-24A0-43D7-8F97-CDFA2C18C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790" l="7407" r="91005">
                        <a14:foregroundMark x1="91534" y1="34835" x2="91534" y2="34835"/>
                        <a14:foregroundMark x1="9524" y1="41742" x2="7407" y2="53754"/>
                        <a14:backgroundMark x1="33862" y1="11111" x2="13757" y2="23123"/>
                        <a14:backgroundMark x1="28042" y1="6607" x2="6349" y2="27628"/>
                        <a14:backgroundMark x1="6349" y1="27628" x2="5820" y2="29129"/>
                      </a14:backgroundRemoval>
                    </a14:imgEffect>
                  </a14:imgLayer>
                </a14:imgProps>
              </a:ext>
            </a:extLst>
          </a:blip>
          <a:srcRect t="6598" b="21967"/>
          <a:stretch>
            <a:fillRect/>
          </a:stretch>
        </p:blipFill>
        <p:spPr>
          <a:xfrm>
            <a:off x="1259632" y="3318225"/>
            <a:ext cx="1152244" cy="1450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212DDA-23DB-4BE1-A80B-BD54336EFC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093" y="5182093"/>
            <a:ext cx="562150" cy="285847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  <a:extLst>
              <a:ext uri="{FF2B5EF4-FFF2-40B4-BE49-F238E27FC236}">
                <a16:creationId xmlns:a16="http://schemas.microsoft.com/office/drawing/2014/main" id="{24C82E7A-D03E-4111-A5B2-DE982E854E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0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786"/>
    </mc:Choice>
    <mc:Fallback xmlns="">
      <p:transition advTm="2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C98FE-3FEF-44A4-A3F7-DAB62CEB1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7341" b="16405"/>
          <a:stretch>
            <a:fillRect/>
          </a:stretch>
        </p:blipFill>
        <p:spPr>
          <a:xfrm>
            <a:off x="-55438" y="0"/>
            <a:ext cx="919943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04256-48F1-4F75-BA27-B33AB8AC2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624" y="4293097"/>
            <a:ext cx="1543644" cy="1060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DF4954-3763-41F2-AD17-F79F54492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0040" y="1024117"/>
            <a:ext cx="2448272" cy="3424029"/>
          </a:xfrm>
          <a:prstGeom prst="rect">
            <a:avLst/>
          </a:prstGeom>
        </p:spPr>
      </p:pic>
      <p:pic>
        <p:nvPicPr>
          <p:cNvPr id="12" name="Picture 2" descr="Стол обеденный раздвижной Мерби Р (1100) дуб натуральный">
            <a:extLst>
              <a:ext uri="{FF2B5EF4-FFF2-40B4-BE49-F238E27FC236}">
                <a16:creationId xmlns:a16="http://schemas.microsoft.com/office/drawing/2014/main" id="{77203320-49B0-4878-9A9A-51C99C96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25" b="92041" l="10000" r="90000">
                        <a14:foregroundMark x1="45875" y1="92041" x2="46375" y2="92041"/>
                        <a14:foregroundMark x1="71188" y1="36142" x2="75297" y2="53918"/>
                        <a14:foregroundMark x1="48500" y1="70974" x2="48500" y2="76311"/>
                        <a14:backgroundMark x1="74875" y1="77622" x2="74875" y2="85112"/>
                        <a14:backgroundMark x1="71938" y1="75655" x2="74125" y2="83146"/>
                        <a14:backgroundMark x1="73250" y1="74532" x2="77188" y2="83708"/>
                        <a14:backgroundMark x1="77188" y1="83708" x2="77313" y2="83801"/>
                        <a14:backgroundMark x1="76188" y1="78090" x2="78563" y2="82678"/>
                        <a14:backgroundMark x1="71938" y1="75000" x2="63875" y2="82210"/>
                        <a14:backgroundMark x1="63875" y1="82210" x2="62687" y2="82678"/>
                        <a14:backgroundMark x1="71000" y1="76498" x2="52563" y2="75655"/>
                        <a14:backgroundMark x1="66000" y1="75655" x2="49563" y2="72828"/>
                        <a14:backgroundMark x1="56063" y1="61517" x2="59375" y2="72191"/>
                        <a14:backgroundMark x1="59375" y1="72191" x2="59750" y2="72753"/>
                        <a14:backgroundMark x1="57188" y1="63015" x2="58438" y2="66760"/>
                        <a14:backgroundMark x1="56813" y1="61891" x2="61063" y2="64326"/>
                        <a14:backgroundMark x1="52750" y1="73596" x2="50375" y2="83240"/>
                        <a14:backgroundMark x1="50375" y1="83240" x2="50375" y2="87079"/>
                        <a14:backgroundMark x1="51063" y1="74251" x2="50875" y2="93539"/>
                        <a14:backgroundMark x1="49813" y1="82678" x2="49813" y2="91105"/>
                        <a14:backgroundMark x1="43188" y1="70318" x2="42438" y2="77341"/>
                        <a14:backgroundMark x1="42438" y1="69850" x2="36500" y2="75000"/>
                        <a14:backgroundMark x1="40375" y1="68539" x2="28938" y2="77341"/>
                        <a14:backgroundMark x1="78375" y1="78464" x2="73563" y2="78745"/>
                        <a14:backgroundMark x1="34125" y1="69850" x2="29500" y2="73596"/>
                        <a14:backgroundMark x1="49125" y1="76873" x2="48875" y2="78277"/>
                        <a14:backgroundMark x1="54194" y1="46677" x2="53290" y2="52859"/>
                        <a14:backgroundMark x1="76129" y1="54560" x2="75742" y2="55178"/>
                        <a14:backgroundMark x1="75484" y1="53941" x2="75484" y2="53941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262" r="16926" b="20375"/>
          <a:stretch>
            <a:fillRect/>
          </a:stretch>
        </p:blipFill>
        <p:spPr bwMode="auto">
          <a:xfrm flipH="1">
            <a:off x="4494959" y="2704241"/>
            <a:ext cx="1951597" cy="18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82F001-399B-45EB-BF0D-0215D7372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588862"/>
            <a:ext cx="822710" cy="7193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908B2E-C883-4772-9926-70C35A42A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733" y="2588862"/>
            <a:ext cx="822711" cy="7193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8DFB76-D709-4CD6-8752-6A64F9EA51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84749" y="2502968"/>
            <a:ext cx="709764" cy="4260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FD12D5B-F8C1-4A70-9A66-0680C32237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26" y="3485920"/>
            <a:ext cx="3499407" cy="181066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554081" y="2769237"/>
            <a:ext cx="615796" cy="3493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6736" y="2764990"/>
            <a:ext cx="615749" cy="3535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796A6A-5F1E-4A8D-AB95-B1A3A5CF3F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02" b="98455" l="10000" r="90000">
                        <a14:foregroundMark x1="30455" y1="7506" x2="37727" y2="6402"/>
                        <a14:foregroundMark x1="22727" y1="94040" x2="28182" y2="94923"/>
                        <a14:foregroundMark x1="49545" y1="96909" x2="59091" y2="97572"/>
                        <a14:foregroundMark x1="28182" y1="98455" x2="33636" y2="98455"/>
                        <a14:backgroundMark x1="88182" y1="44812" x2="86364" y2="46137"/>
                        <a14:backgroundMark x1="83636" y1="46578" x2="82727" y2="46799"/>
                        <a14:backgroundMark x1="81364" y1="46799" x2="81364" y2="46799"/>
                        <a14:backgroundMark x1="80000" y1="46799" x2="79545" y2="47020"/>
                        <a14:backgroundMark x1="78182" y1="47461" x2="78182" y2="474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984" y="1686419"/>
            <a:ext cx="1381016" cy="2761727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F4076DEC-4850-4BDE-92F4-F1BCDC0EB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99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586">
        <p:fade/>
      </p:transition>
    </mc:Choice>
    <mc:Fallback xmlns="">
      <p:transition spd="med" advClick="0" advTm="11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178D5-97B5-4425-A3FB-787038486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131"/>
          <a:stretch>
            <a:fillRect/>
          </a:stretch>
        </p:blipFill>
        <p:spPr>
          <a:xfrm>
            <a:off x="0" y="28366"/>
            <a:ext cx="9225667" cy="68296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B7176-FBF7-4EB1-90B3-0CF732E5E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836712"/>
            <a:ext cx="1539297" cy="11462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87BCCF-5FD6-4A77-8D18-FF5B34924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692696"/>
            <a:ext cx="1368152" cy="1575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4848E0-50CF-4402-86E5-C3A5F78121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68" t="75532" r="72148" b="19068"/>
          <a:stretch>
            <a:fillRect/>
          </a:stretch>
        </p:blipFill>
        <p:spPr>
          <a:xfrm rot="21366118">
            <a:off x="1270346" y="5246306"/>
            <a:ext cx="426757" cy="20736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 l="-1" r="-35158" b="4538"/>
          <a:stretch>
            <a:fillRect/>
          </a:stretch>
        </p:blipFill>
        <p:spPr>
          <a:xfrm>
            <a:off x="563432" y="4542512"/>
            <a:ext cx="755619" cy="8879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827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959">
            <a:off x="202564" y="3407272"/>
            <a:ext cx="1152244" cy="1481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C85BFC-2244-4C54-9481-6EEB4577C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3390" y="4386943"/>
            <a:ext cx="426757" cy="82171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1BB4FD-24A0-43D7-8F97-CDFA2C18C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0" b="89790" l="7407" r="91005">
                        <a14:foregroundMark x1="91534" y1="34835" x2="91534" y2="34835"/>
                        <a14:foregroundMark x1="9524" y1="41742" x2="7407" y2="53754"/>
                        <a14:backgroundMark x1="33862" y1="11111" x2="13757" y2="23123"/>
                        <a14:backgroundMark x1="28042" y1="6607" x2="6349" y2="27628"/>
                        <a14:backgroundMark x1="6349" y1="27628" x2="5820" y2="29129"/>
                      </a14:backgroundRemoval>
                    </a14:imgEffect>
                  </a14:imgLayer>
                </a14:imgProps>
              </a:ext>
            </a:extLst>
          </a:blip>
          <a:srcRect t="6598" b="21967"/>
          <a:stretch>
            <a:fillRect/>
          </a:stretch>
        </p:blipFill>
        <p:spPr>
          <a:xfrm>
            <a:off x="1259632" y="3318225"/>
            <a:ext cx="1152244" cy="14502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212DDA-23DB-4BE1-A80B-BD54336EFC2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093" y="5182093"/>
            <a:ext cx="562150" cy="28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 xmlns:a14="http://schemas.microsoft.com/office/drawing/2010/main" xmlns:p15="http://schemas.microsoft.com/office/powerpoint/2012/main" xmlns:p159="http://schemas.microsoft.com/office/powerpoint/2015/09/main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14712" y="11899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E12DB-D1AD-47F2-A9AD-1712E8452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889158" y="2855614"/>
            <a:ext cx="3865199" cy="18106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FBEAC-CABC-44CC-B660-0A939AFAE7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51" y="3175879"/>
            <a:ext cx="1126605" cy="11172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216FB-E493-4685-B8F0-7C64BAED1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4283968" y="3154465"/>
            <a:ext cx="2292295" cy="2408129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02922F59-6E2B-4968-9931-863045272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871655"/>
      </p:ext>
    </p:extLst>
  </p:cSld>
  <p:clrMapOvr>
    <a:masterClrMapping/>
  </p:clrMapOvr>
  <p:transition advTm="17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06 3.7037E-07 L 0.41545 -0.00648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6 -4.44444E-06 L 2.22222E-06 0.00024 C 0.00538 -4.44444E-06 0.01094 -4.44444E-06 0.01649 0.00093 C 0.01771 0.00116 0.01857 0.00278 0.01996 0.00325 C 0.02222 0.00417 0.02691 0.00579 0.02691 0.00602 L 0.03785 0.0125 C 0.03889 0.01343 0.03993 0.01459 0.04132 0.01482 C 0.05312 0.01875 0.03472 0.01274 0.04965 0.01737 C 0.05208 0.01783 0.05434 0.01875 0.05677 0.01968 C 0.05798 0.02014 0.0592 0.02037 0.06024 0.02061 C 0.06528 0.022 0.06771 0.02292 0.07344 0.02315 C 0.07743 0.02338 0.08142 0.02315 0.08541 0.02315 L 0.08541 0.02338" pathEditMode="relative" rAng="0" ptsTypes="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15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5C98FE-3FEF-44A4-A3F7-DAB62CEB1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7341" b="16405"/>
          <a:stretch>
            <a:fillRect/>
          </a:stretch>
        </p:blipFill>
        <p:spPr>
          <a:xfrm>
            <a:off x="-55438" y="0"/>
            <a:ext cx="9199437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04256-48F1-4F75-BA27-B33AB8AC2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624" y="4293097"/>
            <a:ext cx="1543644" cy="10609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DF4954-3763-41F2-AD17-F79F54492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40" y="1024117"/>
            <a:ext cx="2448272" cy="3424029"/>
          </a:xfrm>
          <a:prstGeom prst="rect">
            <a:avLst/>
          </a:prstGeom>
        </p:spPr>
      </p:pic>
      <p:pic>
        <p:nvPicPr>
          <p:cNvPr id="12" name="Picture 2" descr="Стол обеденный раздвижной Мерби Р (1100) дуб натуральный">
            <a:extLst>
              <a:ext uri="{FF2B5EF4-FFF2-40B4-BE49-F238E27FC236}">
                <a16:creationId xmlns:a16="http://schemas.microsoft.com/office/drawing/2014/main" id="{77203320-49B0-4878-9A9A-51C99C96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5" b="92041" l="10000" r="90000">
                        <a14:foregroundMark x1="45875" y1="92041" x2="46375" y2="92041"/>
                        <a14:foregroundMark x1="71188" y1="36142" x2="75297" y2="53918"/>
                        <a14:foregroundMark x1="48500" y1="70974" x2="48500" y2="76311"/>
                        <a14:backgroundMark x1="74875" y1="77622" x2="74875" y2="85112"/>
                        <a14:backgroundMark x1="71938" y1="75655" x2="74125" y2="83146"/>
                        <a14:backgroundMark x1="73250" y1="74532" x2="77188" y2="83708"/>
                        <a14:backgroundMark x1="77188" y1="83708" x2="77313" y2="83801"/>
                        <a14:backgroundMark x1="76188" y1="78090" x2="78563" y2="82678"/>
                        <a14:backgroundMark x1="71938" y1="75000" x2="63875" y2="82210"/>
                        <a14:backgroundMark x1="63875" y1="82210" x2="62687" y2="82678"/>
                        <a14:backgroundMark x1="71000" y1="76498" x2="52563" y2="75655"/>
                        <a14:backgroundMark x1="66000" y1="75655" x2="49563" y2="72828"/>
                        <a14:backgroundMark x1="56063" y1="61517" x2="59375" y2="72191"/>
                        <a14:backgroundMark x1="59375" y1="72191" x2="59750" y2="72753"/>
                        <a14:backgroundMark x1="57188" y1="63015" x2="58438" y2="66760"/>
                        <a14:backgroundMark x1="56813" y1="61891" x2="61063" y2="64326"/>
                        <a14:backgroundMark x1="52750" y1="73596" x2="50375" y2="83240"/>
                        <a14:backgroundMark x1="50375" y1="83240" x2="50375" y2="87079"/>
                        <a14:backgroundMark x1="51063" y1="74251" x2="50875" y2="93539"/>
                        <a14:backgroundMark x1="49813" y1="82678" x2="49813" y2="91105"/>
                        <a14:backgroundMark x1="43188" y1="70318" x2="42438" y2="77341"/>
                        <a14:backgroundMark x1="42438" y1="69850" x2="36500" y2="75000"/>
                        <a14:backgroundMark x1="40375" y1="68539" x2="28938" y2="77341"/>
                        <a14:backgroundMark x1="78375" y1="78464" x2="73563" y2="78745"/>
                        <a14:backgroundMark x1="34125" y1="69850" x2="29500" y2="73596"/>
                        <a14:backgroundMark x1="49125" y1="76873" x2="48875" y2="78277"/>
                        <a14:backgroundMark x1="54194" y1="46677" x2="53290" y2="52859"/>
                        <a14:backgroundMark x1="76129" y1="54560" x2="75742" y2="55178"/>
                        <a14:backgroundMark x1="75484" y1="53941" x2="75484" y2="53941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262" r="16926" b="20375"/>
          <a:stretch>
            <a:fillRect/>
          </a:stretch>
        </p:blipFill>
        <p:spPr bwMode="auto">
          <a:xfrm flipH="1">
            <a:off x="4494959" y="2704241"/>
            <a:ext cx="1951597" cy="181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82F001-399B-45EB-BF0D-0215D7372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588862"/>
            <a:ext cx="822710" cy="7193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8908B2E-C883-4772-9926-70C35A42A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9733" y="2588862"/>
            <a:ext cx="822711" cy="7193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8DFB76-D709-4CD6-8752-6A64F9EA51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4749" y="2502968"/>
            <a:ext cx="709764" cy="4260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FD12D5B-F8C1-4A70-9A66-0680C32237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26" y="3485920"/>
            <a:ext cx="3499407" cy="1810669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5554081" y="2769237"/>
            <a:ext cx="615796" cy="34935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6736" y="2764990"/>
            <a:ext cx="615749" cy="35359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0796A6A-5F1E-4A8D-AB95-B1A3A5CF3F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02" b="98455" l="10000" r="90000">
                        <a14:foregroundMark x1="30455" y1="7506" x2="37727" y2="6402"/>
                        <a14:foregroundMark x1="22727" y1="94040" x2="28182" y2="94923"/>
                        <a14:foregroundMark x1="49545" y1="96909" x2="59091" y2="97572"/>
                        <a14:foregroundMark x1="28182" y1="98455" x2="33636" y2="98455"/>
                        <a14:backgroundMark x1="88182" y1="44812" x2="86364" y2="46137"/>
                        <a14:backgroundMark x1="83636" y1="46578" x2="82727" y2="46799"/>
                        <a14:backgroundMark x1="81364" y1="46799" x2="81364" y2="46799"/>
                        <a14:backgroundMark x1="80000" y1="46799" x2="79545" y2="47020"/>
                        <a14:backgroundMark x1="78182" y1="47461" x2="78182" y2="474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7984" y="1686419"/>
            <a:ext cx="1381016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p15="http://schemas.microsoft.com/office/powerpoint/2012/main" xmlns:p159="http://schemas.microsoft.com/office/powerpoint/2015/09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F9BFB34-F01A-4038-90CD-28D663A65B47}"/>
              </a:ext>
            </a:extLst>
          </p:cNvPr>
          <p:cNvSpPr txBox="1"/>
          <p:nvPr/>
        </p:nvSpPr>
        <p:spPr>
          <a:xfrm>
            <a:off x="1043608" y="1012954"/>
            <a:ext cx="7200800" cy="4447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096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4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	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У воды папа и Дима.</a:t>
            </a:r>
          </a:p>
          <a:p>
            <a:pPr marL="571500" indent="-571500">
              <a:buFontTx/>
              <a:buChar char="-"/>
              <a:defRPr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Дима, тяни!                                                             У Димы щука.</a:t>
            </a:r>
          </a:p>
          <a:p>
            <a:pPr marL="571500" indent="-571500">
              <a:buFontTx/>
              <a:buChar char="-"/>
              <a:defRPr/>
            </a:pPr>
            <a:r>
              <a:rPr lang="ru-RU" sz="4000" dirty="0">
                <a:solidFill>
                  <a:schemeClr val="accent1">
                    <a:lumMod val="50000"/>
                  </a:schemeClr>
                </a:solidFill>
              </a:rPr>
              <a:t>Папа, тяни!                                    У папы лещи. У Димы и папы уха. Дима и папа ели уху! </a:t>
            </a:r>
          </a:p>
        </p:txBody>
      </p:sp>
    </p:spTree>
    <p:extLst>
      <p:ext uri="{BB962C8B-B14F-4D97-AF65-F5344CB8AC3E}">
        <p14:creationId xmlns:p14="http://schemas.microsoft.com/office/powerpoint/2010/main" val="404481286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Фон луг мультяшный - 49 фото">
            <a:extLst>
              <a:ext uri="{FF2B5EF4-FFF2-40B4-BE49-F238E27FC236}">
                <a16:creationId xmlns:a16="http://schemas.microsoft.com/office/drawing/2014/main" id="{A90F4F74-EA8C-4AC9-8FD8-24DDBBE3A46E}"/>
              </a:ext>
            </a:extLst>
          </p:cNvPr>
          <p:cNvPicPr/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6" t="19731" r="7100" b="5658"/>
          <a:stretch>
            <a:fillRect/>
          </a:stretch>
        </p:blipFill>
        <p:spPr bwMode="auto">
          <a:xfrm>
            <a:off x="-14712" y="11899"/>
            <a:ext cx="9158712" cy="683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EE12DB-D1AD-47F2-A9AD-1712E84521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889158" y="2855614"/>
            <a:ext cx="3865199" cy="18106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4FBEAC-CABC-44CC-B660-0A939AFAE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951" y="3175879"/>
            <a:ext cx="1126605" cy="11172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B216FB-E493-4685-B8F0-7C64BAED10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283968" y="3154465"/>
            <a:ext cx="2292295" cy="2408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7533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06 3.7037E-07 L 0.41545 -0.00648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6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06 -4.44444E-06 L 2.22222E-06 0.00024 C 0.00538 -4.44444E-06 0.01094 -4.44444E-06 0.01649 0.00093 C 0.01771 0.00116 0.01857 0.00278 0.01996 0.00325 C 0.02222 0.00417 0.02691 0.00579 0.02691 0.00602 L 0.03785 0.0125 C 0.03889 0.01343 0.03993 0.01459 0.04132 0.01482 C 0.05312 0.01875 0.03472 0.01274 0.04965 0.01737 C 0.05208 0.01783 0.05434 0.01875 0.05677 0.01968 C 0.05798 0.02014 0.0592 0.02037 0.06024 0.02061 C 0.06528 0.022 0.06771 0.02292 0.07344 0.02315 C 0.07743 0.02338 0.08142 0.02315 0.08541 0.02315 L 0.08541 0.02338" pathEditMode="relative" rAng="0" ptsTypes="AAAAAAAAAAA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115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D3BCC4A-ED96-4FED-85A3-354B45CCC02D}"/>
              </a:ext>
            </a:extLst>
          </p:cNvPr>
          <p:cNvSpPr txBox="1"/>
          <p:nvPr/>
        </p:nvSpPr>
        <p:spPr>
          <a:xfrm>
            <a:off x="719572" y="2428726"/>
            <a:ext cx="770485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40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4000">
                <a:solidFill>
                  <a:schemeClr val="accent1">
                    <a:lumMod val="50000"/>
                  </a:schemeClr>
                </a:solidFill>
              </a:rPr>
              <a:t>На лугу Галя. У Гали коза. Галя дала козе дыню. Коза ела дыню.</a:t>
            </a:r>
            <a:endParaRPr lang="ru-RU" sz="4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050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3|2.7|5.4|2.8|3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3.1|4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3.3|4.5|3.5|4.1|3.4|3.9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1|4.9|2.3|4.8|2.4|4.9|3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.6|4.3|3.3|4.1|3.1|3.4|2.9|3.6|3.3|5.1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|3.4|2.5|1.8|2.6|1.9|2.4|2.5|2.1|2|2.8|2.6|1.9|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9|9.3|5.2|8.7|4.7|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6|3.6|6.4|5.7|3.5|5.8|6|3.5|2.9|3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6|5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2.9|2.8|2.4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9|3.3|4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|3.4|2.4|2.9|2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4|5.2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4|3.1|3.2|3.4|2|2.4|0.5|3.1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2.8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4|3.1|3.2|3.4|2|2.4|0.5|3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9|3.5|3.5|5.5|4.5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4|3.1|3.2|3.4|2|2.4|0.5|3.1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|3.2|3.1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|3.6|3|3.4"/>
</p:tagLst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Arial"/>
        <a:cs typeface="Arial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Arial"/>
        <a:cs typeface="Arial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ppt6C00.tmp</Template>
  <TotalTime>14676</TotalTime>
  <Words>65</Words>
  <Application>Microsoft Office PowerPoint</Application>
  <PresentationFormat>Экран (4:3)</PresentationFormat>
  <Paragraphs>89</Paragraphs>
  <Slides>71</Slides>
  <Notes>26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5" baseType="lpstr">
      <vt:lpstr>Calibri</vt:lpstr>
      <vt:lpstr>Georgia</vt:lpstr>
      <vt:lpstr>Trebuchet MS</vt:lpstr>
      <vt:lpstr>Воздушный поток</vt:lpstr>
      <vt:lpstr>Смотри и рассказывай (фразы со словами первой слоговой структуры) </vt:lpstr>
      <vt:lpstr>На лугу</vt:lpstr>
      <vt:lpstr>Презентация PowerPoint</vt:lpstr>
      <vt:lpstr>Презентация PowerPoint</vt:lpstr>
      <vt:lpstr>Презентация PowerPoint</vt:lpstr>
      <vt:lpstr>Коза</vt:lpstr>
      <vt:lpstr>Презентация PowerPoint</vt:lpstr>
      <vt:lpstr>Презентация PowerPoint</vt:lpstr>
      <vt:lpstr>Презентация PowerPoint</vt:lpstr>
      <vt:lpstr>Гуси</vt:lpstr>
      <vt:lpstr>Презентация PowerPoint</vt:lpstr>
      <vt:lpstr>Презентация PowerPoint</vt:lpstr>
      <vt:lpstr>Презентация PowerPoint</vt:lpstr>
      <vt:lpstr>На поле</vt:lpstr>
      <vt:lpstr>Презентация PowerPoint</vt:lpstr>
      <vt:lpstr>Презентация PowerPoint</vt:lpstr>
      <vt:lpstr>Презентация PowerPoint</vt:lpstr>
      <vt:lpstr>Дача</vt:lpstr>
      <vt:lpstr>Презентация PowerPoint</vt:lpstr>
      <vt:lpstr>Презентация PowerPoint</vt:lpstr>
      <vt:lpstr>Презентация PowerPoint</vt:lpstr>
      <vt:lpstr>Ваня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 воды</vt:lpstr>
      <vt:lpstr>Презентация PowerPoint</vt:lpstr>
      <vt:lpstr>Презентация PowerPoint</vt:lpstr>
      <vt:lpstr>Презентация PowerPoint</vt:lpstr>
      <vt:lpstr>Аня и киса </vt:lpstr>
      <vt:lpstr>Презентация PowerPoint</vt:lpstr>
      <vt:lpstr>Презентация PowerPoint</vt:lpstr>
      <vt:lpstr>Презентация PowerPoint</vt:lpstr>
      <vt:lpstr>Лото</vt:lpstr>
      <vt:lpstr>Презентация PowerPoint</vt:lpstr>
      <vt:lpstr>Презентация PowerPoint</vt:lpstr>
      <vt:lpstr>Презентация PowerPoint</vt:lpstr>
      <vt:lpstr>Кафе</vt:lpstr>
      <vt:lpstr>Презентация PowerPoint</vt:lpstr>
      <vt:lpstr>Презентация PowerPoint</vt:lpstr>
      <vt:lpstr>Презентация PowerPoint</vt:lpstr>
      <vt:lpstr>Коля и Жужа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лечу</vt:lpstr>
      <vt:lpstr>Презентация PowerPoint</vt:lpstr>
      <vt:lpstr>Презентация PowerPoint</vt:lpstr>
      <vt:lpstr>Презентация PowerPoint</vt:lpstr>
      <vt:lpstr>Уха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StartSoft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РА-РА-РА-РА ….</dc:title>
  <dc:creator>Хомяк</dc:creator>
  <cp:lastModifiedBy>Марина</cp:lastModifiedBy>
  <cp:revision>457</cp:revision>
  <dcterms:created xsi:type="dcterms:W3CDTF">2014-11-18T20:12:22Z</dcterms:created>
  <dcterms:modified xsi:type="dcterms:W3CDTF">2026-04-26T14:53:43Z</dcterms:modified>
</cp:coreProperties>
</file>